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23" r:id="rId5"/>
    <p:sldId id="273" r:id="rId6"/>
    <p:sldId id="302" r:id="rId7"/>
    <p:sldId id="274" r:id="rId8"/>
    <p:sldId id="301" r:id="rId9"/>
    <p:sldId id="303" r:id="rId10"/>
    <p:sldId id="304" r:id="rId11"/>
    <p:sldId id="276" r:id="rId12"/>
    <p:sldId id="306" r:id="rId13"/>
    <p:sldId id="307" r:id="rId14"/>
    <p:sldId id="308" r:id="rId15"/>
    <p:sldId id="309" r:id="rId16"/>
    <p:sldId id="310" r:id="rId17"/>
    <p:sldId id="31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3T05:26:38.829"/>
    </inkml:context>
    <inkml:brush xml:id="br0">
      <inkml:brushProperty name="width" value="0.1" units="cm"/>
      <inkml:brushProperty name="height" value="0.1" units="cm"/>
    </inkml:brush>
  </inkml:definitions>
  <inkml:trace contextRef="#ctx0" brushRef="#br0">41 4502 3793,'-2'45'2503,"1"-80"-2348,1 34-47,0 0 0,0 0 0,0 0 1,0 0-1,0 0 0,0 0 0,-1 0 1,1 0-1,0 0 0,-1 1 0,1-1 0,0 0 1,-1 0-1,1 0 0,-1 0 0,1 0 1,-1 0-1,0 1 0,0-2-108,1 2 38,-1 0 0,1-1 0,0 1 0,-1-1 1,1 1-1,0 0 0,-1-1 0,1 1 0,0-1 0,0 1 0,0-1 0,-1 1 1,1-1-1,0 1 0,0-1 0,0 1 0,0-1 0,0 1 0,0-1 0,0 1 0,0-1 1,0 1-1,0-1 0,0 1 0,0-1 0,0 1-38,1-9 298,-1 0 0,-1 0 1,1 0-1,-1 1 0,-1-1 0,-2-8-298,1 6 114,1 0 0,0-1 0,1-10-114,-5-40 419,4 48-350,0-1 0,1 1 0,1-1 0,0-6-69,2 2 84,0 1-1,2 0 1,0 0 0,3-10-84,16-54 109,-12 41-2,7-16-107,-7 21 58,-8 25-28,0 0 1,1 0-1,1 0 0,-1 1 0,2-1-30,-3 4 49,-1 1 0,0-1 0,0 0 0,0 0 0,-1 0 0,0 0 1,0 0-1,-1-5-49,4-22 39,6-8-24,-6 32 4,-2-1-1,1 1 0,-1-1 0,-1 1 0,0-1 1,0 0-1,-1-10-18,0-53 39,2 39-26,1 0 1,2 0 0,6-21-14,6-37 7,-8 42-11,-6 37 17,0-1 1,-1 0-1,0 0 1,-1 0 0,-2-13-14,0-5 11,2 0 0,3-29-11,-1 30 3,16-76-3,-14 74 0,1 0 0,2-5 0,-1 11 0,10-26 6,-5 23-4,-9 11-2,-3 18 0,0-1 0,1 1 0,-1 0 0,1-1 0,-1 1 0,1 0 0,0-1 0,-1 1 0,1 0 0,0 0 0,1 0 0,-1-1 0,1 0 0,2-3 0,0 0 0,-1 0 0,0 0 0,0 0 0,-1 0 0,0 0 0,0-1 0,0 0 0,0-1 0,1 0 0,-1 1 0,1-1 0,1 1 0,3-6 0,17-36 4,-1 2-1,-3 13-7,-13 21 3,0 0 0,2 1 0,1-2 1,-6 8 0,0 0 0,-1-1 0,1 1 0,-1 0 0,-1-1 0,2-4 0,11-25 0,5-11 0,-17 36 0,1 1 0,1 0 0,0 0 0,4-7 0,15-41-7,-20 50 8,0 0-1,-1-1 1,1 1-1,-1 0 0,0-6 0,-1 6 1,1 0 0,0-1 0,0 1-1,1 0 1,0 0 0,2-3-1,6-8 0,-1 0 0,0 0 0,-2-1 0,0 0 0,-1-1 0,-2 0 0,1-2 0,8-31 8,-12 41-8,1 1 0,0 0 0,1 0 0,0 0 0,9-21 0,34-86-8,-17 55 12,-2 4 0,-26 53-5,1 0 0,0 0 0,1 0 0,-1 0 1,4-2 0,17-30-4,-12 15-1,1 1-1,1 0 1,12-13 5,-21 28 0,38-47 8,-28 34-8,-11 13 0,1 1 0,0-1 0,0 1 0,3-2 0,29-30 2,-28 27-1,1 1 0,0 1 0,0-1 1,5-1-2,-10 7 2,1-1 0,-1 0 0,-1 0 0,1-1 0,-1 0 0,0 0 1,2-4-4,17-23 5,-16 25 2,0-1 0,-1 0 0,1-1 0,2-7-6,-3 1 9,-5 13-7,-1 0-1,1 0 1,0 0-1,0 1 1,0-1-1,0 1 1,1-1-1,-1 1 1,3-2-2,37-47-1,-10 11 9,2-7-2,-10 11-10,89-101 11,-110 135-8,0-1 0,0 1-1,0 0 1,1 0 0,-1 0 0,1 1 0,1-2 1,-2 2-1,0 0-1,1-1 1,-1 1 0,0-1 0,0 0 0,0 0 0,0-1 1,3-3 1,0 1 0,0-1 0,1 1 0,0 0 0,0 1 0,1-1-1,1 0 1,0-1 0,-1 0 0,0-1-1,2-3 0,-4 5 1,0 0 0,1 0-1,-1 1 1,1 0 0,2-1-1,-4 3 1,0 0 0,0-1 0,0 1 0,-1-1 1,0 0-1,1 0 0,-2 0 0,1-1 0,0 0 0,-1 1 0,2-4-1,4-9 3,0 1 0,2 0-1,0 1 1,0 1 0,2-1-1,4-3-2,-2 8 8,-10 6-11,-14-3-19,5 5 14,0 1 0,0 0 0,0 0 0,0 0 1,0 0-1,0 1 0,0 0 0,0 0 0,0 0 0,0 0 0,0 0 0,-1 1 8,-51 12-26,37-8 19,16-4 7,-41 10 28,0-2 0,-25 1-28,45-7-7,0 0-1,0 2 1,0 0 0,0 1 0,1 2-1,0 1 1,0 0 0,1 2 0,-7 5 7,-13 9 18,40-24-46,8-6-63,13-5 4,0 3 75,0 0 0,-1-1 0,0-2 0,0 1 0,1-3 12,54-28-24,-50 30 24,0 1 0,1 1 0,0 1 1,0 1-1,22-3 0,-13 3 7,-69 6 126,25-2-138,1 2 1,0 0-1,-1 0 0,-9 2 5,-32 11-27,0 3 0,2 2 0,-37 20 27,64-23-9,22-13 11,-1-1 0,0 1-1,1-1 1,-1 0-1,0 1 1,0-1-1,0 0 1,0 0-1,0 0 1,0-1-1,0 1 1,0 0 0,0-1-1,0 1 1,-2-1-2,70-48-214,-56 41 217,1 0 0,0 0-1,0 1 1,0 0 0,1 1-1,0 1 1,0 0 0,1 0-1,6 0-2,15-5 7,-28 7-6,0 0 1,1 1-1,-1 0 0,0 0 1,1 0-1,1 0-1,4 1 13,-1 0 0,1-1 0,-1-1 0,1 0 0,-1 0 0,0-1 0,0-1 0,4-2-13,3 0 10,-1 1 0,0 1-1,1 0 1,0 1 0,9 0-10,25-7 24,-50 10-23,9 0-2,-11 0 1,0 0 1,1 0 0,-1 0-1,0 0 1,0 0 0,0 0-1,0 0 1,0 0 0,0 0-1,0 0 1,1 0 0,-1 0-1,0 1 1,0-1 0,0 0-1,0 0 1,0 0 0,0 0-1,0-1 1,1 1 0,-1 0-1,0 0 1,0 0 0,0 0-1,0 0 1,0 0 0,0 0-1,0 0 1,1 0 0,-1 0-1,0 0 1,0 0 0,0 0-1,0 0 1,0 0 0,0 0-1,0-1 1,0 1 0,0 0-1,0 0 1,0 0 0,0 0-1,1 0 1,-1 0 0,0 0-1,0 0 1,0-1 0,0 1-1,0 0 1,0 0 0,0 0-1,0 0 1,0 0 0,0 0-1,0-1 1,0 1 0,0 0-1,0 0 1,0 0 0,0 0-1,-1 0 1,1 0 0,0 0-1,5 7 46,-1 0 1,-1 0 0,1 1-1,-1 0 1,1 6-47,10 23 44,-8-22-37,-1 0 1,-1 1-1,0 0 1,-1 3-8,2 5 3,1 34 11,-6-49-12,1 1 1,0 0 0,0-1 0,1 1 0,0-1 0,1 1-1,-1-1 1,2 0 0,0 1-3,6 9 11,-1 1 1,3 12-12,-12-32 1,-1 0 0,1 0 0,0 0 0,0 0 0,0 0 0,0 0 0,0 1 0,0-1 0,0 0 0,0 0 0,0 0 0,0 0 0,0 0 1,0 0-1,0 0 0,0 0 0,0 0 0,0 0 0,0 0 0,0 0 0,0 0 0,0 0 0,0 0 0,0 0 0,0 0 0,0 1 0,0-1 0,0 0 0,0 0 1,0 0-1,0 0 0,0 0 0,0 0 0,0 0 0,0 0 0,0 0 0,0 0 0,0 0 0,0 0 0,0 0 0,0 0 0,0 0 0,1 0 0,-1 0 0,0 0 0,0 0 1,0 0-1,0 0 0,0 1-1,1-9 102,0 1 0,0 0 1,-1 0-1,0-7-102,-3-3 34,-1 1-1,-1 0 1,-5-12-34,4 14 6,1 0 0,1 0 0,1 0 0,0-1 0,0-4-6,-1-17 1,-1 0 0,-3-5-1,0 22 33,6 15-26,-2-1 12,3 5-19,1-1 0,-1 1-1,1-1 1,-1 1 0,1-1 0,-1 1 0,1-1 0,0 0-1,-1 1 1,1-1 0,0 1 0,-1-1 0,1 0 0,0 1-1,0-1 1,-1 0 0,1 0 0,0 1 0,0-1-1,0 0 1,0 1 0,0-1 0,1 0 0,0 1-1,-1-1 1,1 0-1,0 1 1,0-1 0,-1 0-1,1 1 1,-1-1-1,1 0 1,0 0 0,-1 1-1,0-1 1,1 0-1,-1 0 1,1 0-1,-1 0 1,0 0 0,0 0-1,0 1 1,1-1-1,-1 0 1,0 0-1,0 0 1,0 0 0,0 0-1,0 0 1,-1 0-1,1 0 1,0 0 0,0 0-1,-1 0 1,1 1-1,0-1 1,-1 0-1,1 0 1,-1 0 0,1 0-1,-1 0 1,-2-4 4,1 0 0,0 0-1,0 0 1,0 0 0,0 0 0,1-2-4,22 98-440,-17-73 441,0 0 0,-2 0 0,0 0 0,0 1 0,-2-1 0,0 0 0,-2 1 0,0-1 0,-1 3-1,-2 7 5,1 1-1,0 18-4,7-11 9,-2-31-3,0 0 0,-1 0 0,1 0-1,-1 0 1,0 0 0,-1 1 0,1-1 0,-1 0 0,-1 5-6,1-8 3,1 1 0,-1 0 1,1 0-1,0-1 0,0 1 1,0 0-1,1 0 0,-1-1 1,0 1-1,1 0-3,-4 3 4,2-9-1,3-7-1,2-10 13,0 1 1,-1-1-1,-2 0 0,1-16-15,3-38 18,0 40-11,-1 11 0,-1 1 0,-1 0 0,-1-1 0,-1 1 0,-1-1 0,-1 0-7,-3 9 13,0-1 10,5 15-22,0 0-1,0 0 1,0 0 0,0-1-1,0 1 1,0 0 0,0 0-1,0 0 1,0 0 0,0 0 0,0 0-1,0-1 1,0 1 0,0 0-1,0 0 1,0 0 0,0 0 0,0 0-1,0-1 1,0 1 0,0 0-1,0 0 1,0 0 0,0 0-1,0 0 1,1 0 0,-1 0 0,0-1-1,0 1 1,0 0 0,0 0-1,0 0 1,0 0 0,0 0-1,0 0 1,1 0 0,-1 0 0,0 0-1,0 0 1,0 0 0,0 0-1,0-1 1,0 1 0,1 0 0,-1 0-1,0 0 1,0 0 0,0 0-1,0 0 1,0 0 0,1 0-1,-1 0 1,0 0 0,0 1 0,0-1-1,0 0 1,0 0 0,0 0-1,1 0 1,-1 0 0,0 0-1,0 0 1,0 0 0,0 0 0,0 0-1,0 0 1,0 0 0,0 1-1,1-1 0,-1 27-165,-14 73 157,-10 72 8,18-140 5,-1-1 1,-1 0-1,-12 29-5,15-45 6,5-12-4,0-1 0,-1 1 0,0-1 0,0 1 0,0 0 0,0-1 0,0 0 0,0 1-1,-1-1 1,1 0-2,1-2 2,0 0-1,-1 0 0,1 0 0,0 0 1,0 0-1,0 0 0,-1 0 0,1-1 1,0 1-1,0 0 0,0 0 1,0 0-1,0 0 0,0-1 0,-1 1 1,1 0-1,0 0 0,0 0 0,0-1 1,0 1-1,0 0 0,0 0 0,0 0 1,0-1-1,0 1 0,0 0 0,0 0 1,0 0-1,0-1 0,0 1 0,0 0 1,0 0-1,0-1 0,0 1 1,0 0-1,0 0 0,0 0 0,1 0 1,-1-1-1,0 1 0,0 0 0,0 0 1,0 0-1,0 0 0,0-1 0,1 1 1,-1 0-1,0 0 0,0 0 0,0 0 1,1 0-1,-1 0 0,0-1 0,0 1 1,0 0-2,3-2 6,0-1-1,-1 0 1,0 0 0,0 0 0,0 0-1,0 0 1,0 0 0,-1-1 0,1 1-1,-1-1 1,0 1 0,0-1 0,0 1-1,-1-1 1,1-1-6,5-60 37,-6 54-32,3-84 17,-3 49-407,2 0 0,2 1 1,6-24 384,-8 60-808,-1-1 1,0 1 0,-1 0 0,0-6 807,0-1-2295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B33FC-CC7B-4B17-B32D-E94EC61EFC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25C641-5DB1-4066-971A-9B255D4424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4706C5-1401-47CE-AFB1-E5ED2007D7E3}"/>
              </a:ext>
            </a:extLst>
          </p:cNvPr>
          <p:cNvSpPr>
            <a:spLocks noGrp="1"/>
          </p:cNvSpPr>
          <p:nvPr>
            <p:ph type="dt" sz="half" idx="10"/>
          </p:nvPr>
        </p:nvSpPr>
        <p:spPr/>
        <p:txBody>
          <a:bodyPr/>
          <a:lstStyle/>
          <a:p>
            <a:fld id="{5EF6CB56-1122-4D7B-8007-4246516A9BB9}" type="datetimeFigureOut">
              <a:rPr lang="en-US" smtClean="0"/>
              <a:t>5/1/2020</a:t>
            </a:fld>
            <a:endParaRPr lang="en-US"/>
          </a:p>
        </p:txBody>
      </p:sp>
      <p:sp>
        <p:nvSpPr>
          <p:cNvPr id="5" name="Footer Placeholder 4">
            <a:extLst>
              <a:ext uri="{FF2B5EF4-FFF2-40B4-BE49-F238E27FC236}">
                <a16:creationId xmlns:a16="http://schemas.microsoft.com/office/drawing/2014/main" id="{F4C6B8C2-96B8-4FEC-A9F7-0082B3208B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D2C411-1196-4263-B38F-3A9B977DA873}"/>
              </a:ext>
            </a:extLst>
          </p:cNvPr>
          <p:cNvSpPr>
            <a:spLocks noGrp="1"/>
          </p:cNvSpPr>
          <p:nvPr>
            <p:ph type="sldNum" sz="quarter" idx="12"/>
          </p:nvPr>
        </p:nvSpPr>
        <p:spPr/>
        <p:txBody>
          <a:bodyPr/>
          <a:lstStyle/>
          <a:p>
            <a:fld id="{013AF84A-73E0-4F68-89B3-3DB9973302CD}" type="slidenum">
              <a:rPr lang="en-US" smtClean="0"/>
              <a:t>‹#›</a:t>
            </a:fld>
            <a:endParaRPr lang="en-US"/>
          </a:p>
        </p:txBody>
      </p:sp>
    </p:spTree>
    <p:extLst>
      <p:ext uri="{BB962C8B-B14F-4D97-AF65-F5344CB8AC3E}">
        <p14:creationId xmlns:p14="http://schemas.microsoft.com/office/powerpoint/2010/main" val="4258415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1866-ADD0-4839-9AF6-6DE58FDAF7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C4C81A-692C-4007-B506-BE4E675C13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15DCB-C193-4694-9F38-F776924228F1}"/>
              </a:ext>
            </a:extLst>
          </p:cNvPr>
          <p:cNvSpPr>
            <a:spLocks noGrp="1"/>
          </p:cNvSpPr>
          <p:nvPr>
            <p:ph type="dt" sz="half" idx="10"/>
          </p:nvPr>
        </p:nvSpPr>
        <p:spPr/>
        <p:txBody>
          <a:bodyPr/>
          <a:lstStyle/>
          <a:p>
            <a:fld id="{5EF6CB56-1122-4D7B-8007-4246516A9BB9}" type="datetimeFigureOut">
              <a:rPr lang="en-US" smtClean="0"/>
              <a:t>5/1/2020</a:t>
            </a:fld>
            <a:endParaRPr lang="en-US"/>
          </a:p>
        </p:txBody>
      </p:sp>
      <p:sp>
        <p:nvSpPr>
          <p:cNvPr id="5" name="Footer Placeholder 4">
            <a:extLst>
              <a:ext uri="{FF2B5EF4-FFF2-40B4-BE49-F238E27FC236}">
                <a16:creationId xmlns:a16="http://schemas.microsoft.com/office/drawing/2014/main" id="{A657A5DF-8904-4288-8634-8D1699C943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F1E32C-E287-4D37-B284-CBA63A60EDC6}"/>
              </a:ext>
            </a:extLst>
          </p:cNvPr>
          <p:cNvSpPr>
            <a:spLocks noGrp="1"/>
          </p:cNvSpPr>
          <p:nvPr>
            <p:ph type="sldNum" sz="quarter" idx="12"/>
          </p:nvPr>
        </p:nvSpPr>
        <p:spPr/>
        <p:txBody>
          <a:bodyPr/>
          <a:lstStyle/>
          <a:p>
            <a:fld id="{013AF84A-73E0-4F68-89B3-3DB9973302CD}" type="slidenum">
              <a:rPr lang="en-US" smtClean="0"/>
              <a:t>‹#›</a:t>
            </a:fld>
            <a:endParaRPr lang="en-US"/>
          </a:p>
        </p:txBody>
      </p:sp>
    </p:spTree>
    <p:extLst>
      <p:ext uri="{BB962C8B-B14F-4D97-AF65-F5344CB8AC3E}">
        <p14:creationId xmlns:p14="http://schemas.microsoft.com/office/powerpoint/2010/main" val="2961908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BD4ABF-4359-4CA1-ABBF-6E230B9260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4E9DD8-EE58-4494-AEEC-88358F28AF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9F25CC-DD1D-49CC-9FA0-E7CF7311E865}"/>
              </a:ext>
            </a:extLst>
          </p:cNvPr>
          <p:cNvSpPr>
            <a:spLocks noGrp="1"/>
          </p:cNvSpPr>
          <p:nvPr>
            <p:ph type="dt" sz="half" idx="10"/>
          </p:nvPr>
        </p:nvSpPr>
        <p:spPr/>
        <p:txBody>
          <a:bodyPr/>
          <a:lstStyle/>
          <a:p>
            <a:fld id="{5EF6CB56-1122-4D7B-8007-4246516A9BB9}" type="datetimeFigureOut">
              <a:rPr lang="en-US" smtClean="0"/>
              <a:t>5/1/2020</a:t>
            </a:fld>
            <a:endParaRPr lang="en-US"/>
          </a:p>
        </p:txBody>
      </p:sp>
      <p:sp>
        <p:nvSpPr>
          <p:cNvPr id="5" name="Footer Placeholder 4">
            <a:extLst>
              <a:ext uri="{FF2B5EF4-FFF2-40B4-BE49-F238E27FC236}">
                <a16:creationId xmlns:a16="http://schemas.microsoft.com/office/drawing/2014/main" id="{C3D4B5B0-D8C6-4786-BA3B-2250E7A5D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7E5A1-EB5B-407E-A98C-2C81600A6A2E}"/>
              </a:ext>
            </a:extLst>
          </p:cNvPr>
          <p:cNvSpPr>
            <a:spLocks noGrp="1"/>
          </p:cNvSpPr>
          <p:nvPr>
            <p:ph type="sldNum" sz="quarter" idx="12"/>
          </p:nvPr>
        </p:nvSpPr>
        <p:spPr/>
        <p:txBody>
          <a:bodyPr/>
          <a:lstStyle/>
          <a:p>
            <a:fld id="{013AF84A-73E0-4F68-89B3-3DB9973302CD}" type="slidenum">
              <a:rPr lang="en-US" smtClean="0"/>
              <a:t>‹#›</a:t>
            </a:fld>
            <a:endParaRPr lang="en-US"/>
          </a:p>
        </p:txBody>
      </p:sp>
    </p:spTree>
    <p:extLst>
      <p:ext uri="{BB962C8B-B14F-4D97-AF65-F5344CB8AC3E}">
        <p14:creationId xmlns:p14="http://schemas.microsoft.com/office/powerpoint/2010/main" val="61474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A433D-1085-418C-B851-47FC53C84D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C992DF-47E6-4A65-8EF3-01F4E98641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5C49B0-0593-420D-8924-095344864EDB}"/>
              </a:ext>
            </a:extLst>
          </p:cNvPr>
          <p:cNvSpPr>
            <a:spLocks noGrp="1"/>
          </p:cNvSpPr>
          <p:nvPr>
            <p:ph type="dt" sz="half" idx="10"/>
          </p:nvPr>
        </p:nvSpPr>
        <p:spPr/>
        <p:txBody>
          <a:bodyPr/>
          <a:lstStyle/>
          <a:p>
            <a:fld id="{5EF6CB56-1122-4D7B-8007-4246516A9BB9}" type="datetimeFigureOut">
              <a:rPr lang="en-US" smtClean="0"/>
              <a:t>5/1/2020</a:t>
            </a:fld>
            <a:endParaRPr lang="en-US"/>
          </a:p>
        </p:txBody>
      </p:sp>
      <p:sp>
        <p:nvSpPr>
          <p:cNvPr id="5" name="Footer Placeholder 4">
            <a:extLst>
              <a:ext uri="{FF2B5EF4-FFF2-40B4-BE49-F238E27FC236}">
                <a16:creationId xmlns:a16="http://schemas.microsoft.com/office/drawing/2014/main" id="{70361EBF-9B56-421A-8998-056DF46584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A78781-DEDC-46E7-B7B5-20C599050344}"/>
              </a:ext>
            </a:extLst>
          </p:cNvPr>
          <p:cNvSpPr>
            <a:spLocks noGrp="1"/>
          </p:cNvSpPr>
          <p:nvPr>
            <p:ph type="sldNum" sz="quarter" idx="12"/>
          </p:nvPr>
        </p:nvSpPr>
        <p:spPr/>
        <p:txBody>
          <a:bodyPr/>
          <a:lstStyle/>
          <a:p>
            <a:fld id="{013AF84A-73E0-4F68-89B3-3DB9973302CD}" type="slidenum">
              <a:rPr lang="en-US" smtClean="0"/>
              <a:t>‹#›</a:t>
            </a:fld>
            <a:endParaRPr lang="en-US"/>
          </a:p>
        </p:txBody>
      </p:sp>
    </p:spTree>
    <p:extLst>
      <p:ext uri="{BB962C8B-B14F-4D97-AF65-F5344CB8AC3E}">
        <p14:creationId xmlns:p14="http://schemas.microsoft.com/office/powerpoint/2010/main" val="208849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CE7BD-2376-49C2-BF3D-E9A09A3D6B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49EE4A-DDC9-4F79-9435-C8616EA813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2865ED-1547-4D91-8A65-EF027DD50FF1}"/>
              </a:ext>
            </a:extLst>
          </p:cNvPr>
          <p:cNvSpPr>
            <a:spLocks noGrp="1"/>
          </p:cNvSpPr>
          <p:nvPr>
            <p:ph type="dt" sz="half" idx="10"/>
          </p:nvPr>
        </p:nvSpPr>
        <p:spPr/>
        <p:txBody>
          <a:bodyPr/>
          <a:lstStyle/>
          <a:p>
            <a:fld id="{5EF6CB56-1122-4D7B-8007-4246516A9BB9}" type="datetimeFigureOut">
              <a:rPr lang="en-US" smtClean="0"/>
              <a:t>5/1/2020</a:t>
            </a:fld>
            <a:endParaRPr lang="en-US"/>
          </a:p>
        </p:txBody>
      </p:sp>
      <p:sp>
        <p:nvSpPr>
          <p:cNvPr id="5" name="Footer Placeholder 4">
            <a:extLst>
              <a:ext uri="{FF2B5EF4-FFF2-40B4-BE49-F238E27FC236}">
                <a16:creationId xmlns:a16="http://schemas.microsoft.com/office/drawing/2014/main" id="{36A622B8-A61E-498C-A5AB-F99FC70ED9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B41FAB-6D00-4F08-8652-1D8DF755A6B6}"/>
              </a:ext>
            </a:extLst>
          </p:cNvPr>
          <p:cNvSpPr>
            <a:spLocks noGrp="1"/>
          </p:cNvSpPr>
          <p:nvPr>
            <p:ph type="sldNum" sz="quarter" idx="12"/>
          </p:nvPr>
        </p:nvSpPr>
        <p:spPr/>
        <p:txBody>
          <a:bodyPr/>
          <a:lstStyle/>
          <a:p>
            <a:fld id="{013AF84A-73E0-4F68-89B3-3DB9973302CD}" type="slidenum">
              <a:rPr lang="en-US" smtClean="0"/>
              <a:t>‹#›</a:t>
            </a:fld>
            <a:endParaRPr lang="en-US"/>
          </a:p>
        </p:txBody>
      </p:sp>
    </p:spTree>
    <p:extLst>
      <p:ext uri="{BB962C8B-B14F-4D97-AF65-F5344CB8AC3E}">
        <p14:creationId xmlns:p14="http://schemas.microsoft.com/office/powerpoint/2010/main" val="3974265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701E2-8AD3-4F16-BF30-713901FCC2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BFE022-3C34-49BB-95A5-4DCE3E1564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CB0964-06F8-4A69-BB7D-14652235B8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68ACFF-F20F-4D4B-B72D-AC85DB7CE4D4}"/>
              </a:ext>
            </a:extLst>
          </p:cNvPr>
          <p:cNvSpPr>
            <a:spLocks noGrp="1"/>
          </p:cNvSpPr>
          <p:nvPr>
            <p:ph type="dt" sz="half" idx="10"/>
          </p:nvPr>
        </p:nvSpPr>
        <p:spPr/>
        <p:txBody>
          <a:bodyPr/>
          <a:lstStyle/>
          <a:p>
            <a:fld id="{5EF6CB56-1122-4D7B-8007-4246516A9BB9}" type="datetimeFigureOut">
              <a:rPr lang="en-US" smtClean="0"/>
              <a:t>5/1/2020</a:t>
            </a:fld>
            <a:endParaRPr lang="en-US"/>
          </a:p>
        </p:txBody>
      </p:sp>
      <p:sp>
        <p:nvSpPr>
          <p:cNvPr id="6" name="Footer Placeholder 5">
            <a:extLst>
              <a:ext uri="{FF2B5EF4-FFF2-40B4-BE49-F238E27FC236}">
                <a16:creationId xmlns:a16="http://schemas.microsoft.com/office/drawing/2014/main" id="{F9D548C6-1B5D-4B7B-8A08-C1BABCC39E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C99A04-54E9-4B97-8F17-32407A08A83C}"/>
              </a:ext>
            </a:extLst>
          </p:cNvPr>
          <p:cNvSpPr>
            <a:spLocks noGrp="1"/>
          </p:cNvSpPr>
          <p:nvPr>
            <p:ph type="sldNum" sz="quarter" idx="12"/>
          </p:nvPr>
        </p:nvSpPr>
        <p:spPr/>
        <p:txBody>
          <a:bodyPr/>
          <a:lstStyle/>
          <a:p>
            <a:fld id="{013AF84A-73E0-4F68-89B3-3DB9973302CD}" type="slidenum">
              <a:rPr lang="en-US" smtClean="0"/>
              <a:t>‹#›</a:t>
            </a:fld>
            <a:endParaRPr lang="en-US"/>
          </a:p>
        </p:txBody>
      </p:sp>
    </p:spTree>
    <p:extLst>
      <p:ext uri="{BB962C8B-B14F-4D97-AF65-F5344CB8AC3E}">
        <p14:creationId xmlns:p14="http://schemas.microsoft.com/office/powerpoint/2010/main" val="374138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6C7F7-34F0-4A1C-B53E-6896EBF9CE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1417FB-1B69-4EBD-8412-5CEFAF4AE6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FD658F-5F83-4005-BE34-C130D7CE20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1E8541-668F-4B63-8974-99F9362A5E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809C3E-8B29-4530-B4AF-715A410DEC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A0890F-411B-48CE-833C-3D8D593935FD}"/>
              </a:ext>
            </a:extLst>
          </p:cNvPr>
          <p:cNvSpPr>
            <a:spLocks noGrp="1"/>
          </p:cNvSpPr>
          <p:nvPr>
            <p:ph type="dt" sz="half" idx="10"/>
          </p:nvPr>
        </p:nvSpPr>
        <p:spPr/>
        <p:txBody>
          <a:bodyPr/>
          <a:lstStyle/>
          <a:p>
            <a:fld id="{5EF6CB56-1122-4D7B-8007-4246516A9BB9}" type="datetimeFigureOut">
              <a:rPr lang="en-US" smtClean="0"/>
              <a:t>5/1/2020</a:t>
            </a:fld>
            <a:endParaRPr lang="en-US"/>
          </a:p>
        </p:txBody>
      </p:sp>
      <p:sp>
        <p:nvSpPr>
          <p:cNvPr id="8" name="Footer Placeholder 7">
            <a:extLst>
              <a:ext uri="{FF2B5EF4-FFF2-40B4-BE49-F238E27FC236}">
                <a16:creationId xmlns:a16="http://schemas.microsoft.com/office/drawing/2014/main" id="{AAD515AF-3A7A-46E6-A742-508B598E10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04E0B3-D535-47C0-956C-F82876EB7F55}"/>
              </a:ext>
            </a:extLst>
          </p:cNvPr>
          <p:cNvSpPr>
            <a:spLocks noGrp="1"/>
          </p:cNvSpPr>
          <p:nvPr>
            <p:ph type="sldNum" sz="quarter" idx="12"/>
          </p:nvPr>
        </p:nvSpPr>
        <p:spPr/>
        <p:txBody>
          <a:bodyPr/>
          <a:lstStyle/>
          <a:p>
            <a:fld id="{013AF84A-73E0-4F68-89B3-3DB9973302CD}" type="slidenum">
              <a:rPr lang="en-US" smtClean="0"/>
              <a:t>‹#›</a:t>
            </a:fld>
            <a:endParaRPr lang="en-US"/>
          </a:p>
        </p:txBody>
      </p:sp>
    </p:spTree>
    <p:extLst>
      <p:ext uri="{BB962C8B-B14F-4D97-AF65-F5344CB8AC3E}">
        <p14:creationId xmlns:p14="http://schemas.microsoft.com/office/powerpoint/2010/main" val="30674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BB0DD-9A78-49CD-8DF2-4158FC02AE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A7A004-7C4B-4BAA-A8D1-363990DD9027}"/>
              </a:ext>
            </a:extLst>
          </p:cNvPr>
          <p:cNvSpPr>
            <a:spLocks noGrp="1"/>
          </p:cNvSpPr>
          <p:nvPr>
            <p:ph type="dt" sz="half" idx="10"/>
          </p:nvPr>
        </p:nvSpPr>
        <p:spPr/>
        <p:txBody>
          <a:bodyPr/>
          <a:lstStyle/>
          <a:p>
            <a:fld id="{5EF6CB56-1122-4D7B-8007-4246516A9BB9}" type="datetimeFigureOut">
              <a:rPr lang="en-US" smtClean="0"/>
              <a:t>5/1/2020</a:t>
            </a:fld>
            <a:endParaRPr lang="en-US"/>
          </a:p>
        </p:txBody>
      </p:sp>
      <p:sp>
        <p:nvSpPr>
          <p:cNvPr id="4" name="Footer Placeholder 3">
            <a:extLst>
              <a:ext uri="{FF2B5EF4-FFF2-40B4-BE49-F238E27FC236}">
                <a16:creationId xmlns:a16="http://schemas.microsoft.com/office/drawing/2014/main" id="{A419F65C-937E-4E9E-9DE7-81E30CF3A4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239D39-89D9-4DD5-9031-10E662451A4E}"/>
              </a:ext>
            </a:extLst>
          </p:cNvPr>
          <p:cNvSpPr>
            <a:spLocks noGrp="1"/>
          </p:cNvSpPr>
          <p:nvPr>
            <p:ph type="sldNum" sz="quarter" idx="12"/>
          </p:nvPr>
        </p:nvSpPr>
        <p:spPr/>
        <p:txBody>
          <a:bodyPr/>
          <a:lstStyle/>
          <a:p>
            <a:fld id="{013AF84A-73E0-4F68-89B3-3DB9973302CD}" type="slidenum">
              <a:rPr lang="en-US" smtClean="0"/>
              <a:t>‹#›</a:t>
            </a:fld>
            <a:endParaRPr lang="en-US"/>
          </a:p>
        </p:txBody>
      </p:sp>
    </p:spTree>
    <p:extLst>
      <p:ext uri="{BB962C8B-B14F-4D97-AF65-F5344CB8AC3E}">
        <p14:creationId xmlns:p14="http://schemas.microsoft.com/office/powerpoint/2010/main" val="2698580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2E1543-2F7E-48D2-AAD9-E4F9FC0891E3}"/>
              </a:ext>
            </a:extLst>
          </p:cNvPr>
          <p:cNvSpPr>
            <a:spLocks noGrp="1"/>
          </p:cNvSpPr>
          <p:nvPr>
            <p:ph type="dt" sz="half" idx="10"/>
          </p:nvPr>
        </p:nvSpPr>
        <p:spPr/>
        <p:txBody>
          <a:bodyPr/>
          <a:lstStyle/>
          <a:p>
            <a:fld id="{5EF6CB56-1122-4D7B-8007-4246516A9BB9}" type="datetimeFigureOut">
              <a:rPr lang="en-US" smtClean="0"/>
              <a:t>5/1/2020</a:t>
            </a:fld>
            <a:endParaRPr lang="en-US"/>
          </a:p>
        </p:txBody>
      </p:sp>
      <p:sp>
        <p:nvSpPr>
          <p:cNvPr id="3" name="Footer Placeholder 2">
            <a:extLst>
              <a:ext uri="{FF2B5EF4-FFF2-40B4-BE49-F238E27FC236}">
                <a16:creationId xmlns:a16="http://schemas.microsoft.com/office/drawing/2014/main" id="{7ED3BC36-064F-4AA3-AA6B-4DE201C051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EE7B14-97C1-46B1-BA90-FD9684456889}"/>
              </a:ext>
            </a:extLst>
          </p:cNvPr>
          <p:cNvSpPr>
            <a:spLocks noGrp="1"/>
          </p:cNvSpPr>
          <p:nvPr>
            <p:ph type="sldNum" sz="quarter" idx="12"/>
          </p:nvPr>
        </p:nvSpPr>
        <p:spPr/>
        <p:txBody>
          <a:bodyPr/>
          <a:lstStyle/>
          <a:p>
            <a:fld id="{013AF84A-73E0-4F68-89B3-3DB9973302CD}" type="slidenum">
              <a:rPr lang="en-US" smtClean="0"/>
              <a:t>‹#›</a:t>
            </a:fld>
            <a:endParaRPr lang="en-US"/>
          </a:p>
        </p:txBody>
      </p:sp>
    </p:spTree>
    <p:extLst>
      <p:ext uri="{BB962C8B-B14F-4D97-AF65-F5344CB8AC3E}">
        <p14:creationId xmlns:p14="http://schemas.microsoft.com/office/powerpoint/2010/main" val="3500754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C6D80-B97F-445A-BBD9-CDC68643F6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D3AFEC-B30C-4F3F-BA88-CC6ED7FD66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B14847-64CD-4745-A0E2-1320F1FED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6EE04-F15B-4281-8F87-9CD42FF96A24}"/>
              </a:ext>
            </a:extLst>
          </p:cNvPr>
          <p:cNvSpPr>
            <a:spLocks noGrp="1"/>
          </p:cNvSpPr>
          <p:nvPr>
            <p:ph type="dt" sz="half" idx="10"/>
          </p:nvPr>
        </p:nvSpPr>
        <p:spPr/>
        <p:txBody>
          <a:bodyPr/>
          <a:lstStyle/>
          <a:p>
            <a:fld id="{5EF6CB56-1122-4D7B-8007-4246516A9BB9}" type="datetimeFigureOut">
              <a:rPr lang="en-US" smtClean="0"/>
              <a:t>5/1/2020</a:t>
            </a:fld>
            <a:endParaRPr lang="en-US"/>
          </a:p>
        </p:txBody>
      </p:sp>
      <p:sp>
        <p:nvSpPr>
          <p:cNvPr id="6" name="Footer Placeholder 5">
            <a:extLst>
              <a:ext uri="{FF2B5EF4-FFF2-40B4-BE49-F238E27FC236}">
                <a16:creationId xmlns:a16="http://schemas.microsoft.com/office/drawing/2014/main" id="{D9F15BA7-6608-4E64-9A38-B4E4BD7CE8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D6699C-97C7-4459-ACC8-4608A9594CE7}"/>
              </a:ext>
            </a:extLst>
          </p:cNvPr>
          <p:cNvSpPr>
            <a:spLocks noGrp="1"/>
          </p:cNvSpPr>
          <p:nvPr>
            <p:ph type="sldNum" sz="quarter" idx="12"/>
          </p:nvPr>
        </p:nvSpPr>
        <p:spPr/>
        <p:txBody>
          <a:bodyPr/>
          <a:lstStyle/>
          <a:p>
            <a:fld id="{013AF84A-73E0-4F68-89B3-3DB9973302CD}" type="slidenum">
              <a:rPr lang="en-US" smtClean="0"/>
              <a:t>‹#›</a:t>
            </a:fld>
            <a:endParaRPr lang="en-US"/>
          </a:p>
        </p:txBody>
      </p:sp>
    </p:spTree>
    <p:extLst>
      <p:ext uri="{BB962C8B-B14F-4D97-AF65-F5344CB8AC3E}">
        <p14:creationId xmlns:p14="http://schemas.microsoft.com/office/powerpoint/2010/main" val="3566705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AEAB4-5F58-43B2-9F3A-C5B9133C03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BBCD7E-5CB0-4520-B64B-780F4AEAC3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415E7F-9F3A-4C3F-9EF8-0C485452D7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2B08AF-CF51-4E5C-AD33-D08345FF6351}"/>
              </a:ext>
            </a:extLst>
          </p:cNvPr>
          <p:cNvSpPr>
            <a:spLocks noGrp="1"/>
          </p:cNvSpPr>
          <p:nvPr>
            <p:ph type="dt" sz="half" idx="10"/>
          </p:nvPr>
        </p:nvSpPr>
        <p:spPr/>
        <p:txBody>
          <a:bodyPr/>
          <a:lstStyle/>
          <a:p>
            <a:fld id="{5EF6CB56-1122-4D7B-8007-4246516A9BB9}" type="datetimeFigureOut">
              <a:rPr lang="en-US" smtClean="0"/>
              <a:t>5/1/2020</a:t>
            </a:fld>
            <a:endParaRPr lang="en-US"/>
          </a:p>
        </p:txBody>
      </p:sp>
      <p:sp>
        <p:nvSpPr>
          <p:cNvPr id="6" name="Footer Placeholder 5">
            <a:extLst>
              <a:ext uri="{FF2B5EF4-FFF2-40B4-BE49-F238E27FC236}">
                <a16:creationId xmlns:a16="http://schemas.microsoft.com/office/drawing/2014/main" id="{E5F43EAE-EBE2-46F5-8BF4-BFA7260ED3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F08558-0047-4C30-AA90-D76D66B3B7AF}"/>
              </a:ext>
            </a:extLst>
          </p:cNvPr>
          <p:cNvSpPr>
            <a:spLocks noGrp="1"/>
          </p:cNvSpPr>
          <p:nvPr>
            <p:ph type="sldNum" sz="quarter" idx="12"/>
          </p:nvPr>
        </p:nvSpPr>
        <p:spPr/>
        <p:txBody>
          <a:bodyPr/>
          <a:lstStyle/>
          <a:p>
            <a:fld id="{013AF84A-73E0-4F68-89B3-3DB9973302CD}" type="slidenum">
              <a:rPr lang="en-US" smtClean="0"/>
              <a:t>‹#›</a:t>
            </a:fld>
            <a:endParaRPr lang="en-US"/>
          </a:p>
        </p:txBody>
      </p:sp>
    </p:spTree>
    <p:extLst>
      <p:ext uri="{BB962C8B-B14F-4D97-AF65-F5344CB8AC3E}">
        <p14:creationId xmlns:p14="http://schemas.microsoft.com/office/powerpoint/2010/main" val="2340944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50341C-3E4F-49C6-9217-EB314D5DEF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247151-6D26-4321-8D08-5AA4A756FB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3A5E0F-5361-4EA0-9E59-A4F2A84346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6CB56-1122-4D7B-8007-4246516A9BB9}" type="datetimeFigureOut">
              <a:rPr lang="en-US" smtClean="0"/>
              <a:t>5/1/2020</a:t>
            </a:fld>
            <a:endParaRPr lang="en-US"/>
          </a:p>
        </p:txBody>
      </p:sp>
      <p:sp>
        <p:nvSpPr>
          <p:cNvPr id="5" name="Footer Placeholder 4">
            <a:extLst>
              <a:ext uri="{FF2B5EF4-FFF2-40B4-BE49-F238E27FC236}">
                <a16:creationId xmlns:a16="http://schemas.microsoft.com/office/drawing/2014/main" id="{8D1077B1-A0B3-4CF6-97D8-943064CD22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55DB39-14F2-4B25-B1C0-F6BCBDBE38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3AF84A-73E0-4F68-89B3-3DB9973302CD}" type="slidenum">
              <a:rPr lang="en-US" smtClean="0"/>
              <a:t>‹#›</a:t>
            </a:fld>
            <a:endParaRPr lang="en-US"/>
          </a:p>
        </p:txBody>
      </p:sp>
    </p:spTree>
    <p:extLst>
      <p:ext uri="{BB962C8B-B14F-4D97-AF65-F5344CB8AC3E}">
        <p14:creationId xmlns:p14="http://schemas.microsoft.com/office/powerpoint/2010/main" val="3831477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V-1L-YY2wY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8a3r-cG8Wic" TargetMode="External"/><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hyperlink" Target="https://www.youtube.com/watch?v=A47ythEcz7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9150" y="953037"/>
            <a:ext cx="10715625" cy="4062651"/>
          </a:xfrm>
          <a:prstGeom prst="rect">
            <a:avLst/>
          </a:prstGeom>
          <a:noFill/>
        </p:spPr>
        <p:txBody>
          <a:bodyPr wrap="square" rtlCol="0">
            <a:spAutoFit/>
          </a:bodyPr>
          <a:lstStyle/>
          <a:p>
            <a:pPr algn="ctr"/>
            <a:r>
              <a:rPr lang="en-US" sz="8000" b="1" dirty="0">
                <a:solidFill>
                  <a:srgbClr val="FF0000"/>
                </a:solidFill>
              </a:rPr>
              <a:t>Lesson  2</a:t>
            </a:r>
          </a:p>
          <a:p>
            <a:pPr algn="ctr"/>
            <a:r>
              <a:rPr lang="en-US" sz="8000" b="1" dirty="0"/>
              <a:t>The Red River Valley </a:t>
            </a:r>
          </a:p>
          <a:p>
            <a:pPr algn="ctr"/>
            <a:r>
              <a:rPr lang="en-US" sz="8000" dirty="0"/>
              <a:t>Slides # 16-28</a:t>
            </a:r>
          </a:p>
          <a:p>
            <a:endParaRPr lang="en-US" dirty="0"/>
          </a:p>
        </p:txBody>
      </p:sp>
    </p:spTree>
    <p:extLst>
      <p:ext uri="{BB962C8B-B14F-4D97-AF65-F5344CB8AC3E}">
        <p14:creationId xmlns:p14="http://schemas.microsoft.com/office/powerpoint/2010/main" val="1638045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1013" y="314325"/>
            <a:ext cx="7537744" cy="5646179"/>
          </a:xfrm>
          <a:prstGeom prst="rect">
            <a:avLst/>
          </a:prstGeom>
        </p:spPr>
      </p:pic>
      <p:cxnSp>
        <p:nvCxnSpPr>
          <p:cNvPr id="8" name="Straight Arrow Connector 7"/>
          <p:cNvCxnSpPr/>
          <p:nvPr/>
        </p:nvCxnSpPr>
        <p:spPr>
          <a:xfrm flipH="1">
            <a:off x="3734874" y="2511380"/>
            <a:ext cx="4520484" cy="2614412"/>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8409904" y="605307"/>
            <a:ext cx="3618964" cy="3293209"/>
          </a:xfrm>
          <a:prstGeom prst="rect">
            <a:avLst/>
          </a:prstGeom>
          <a:noFill/>
        </p:spPr>
        <p:txBody>
          <a:bodyPr wrap="square" rtlCol="0">
            <a:spAutoFit/>
          </a:bodyPr>
          <a:lstStyle/>
          <a:p>
            <a:r>
              <a:rPr lang="en-US" sz="3600" dirty="0"/>
              <a:t>The St. Andrews rapids were located near the current day “Lockport Bridge”.</a:t>
            </a:r>
          </a:p>
          <a:p>
            <a:endParaRPr lang="en-US" sz="2800" dirty="0"/>
          </a:p>
        </p:txBody>
      </p:sp>
      <p:sp>
        <p:nvSpPr>
          <p:cNvPr id="12" name="Sun 11">
            <a:extLst>
              <a:ext uri="{FF2B5EF4-FFF2-40B4-BE49-F238E27FC236}">
                <a16:creationId xmlns:a16="http://schemas.microsoft.com/office/drawing/2014/main" id="{C5E3CD03-103B-4161-A740-642D0173F674}"/>
              </a:ext>
            </a:extLst>
          </p:cNvPr>
          <p:cNvSpPr/>
          <p:nvPr/>
        </p:nvSpPr>
        <p:spPr>
          <a:xfrm>
            <a:off x="4049860" y="539838"/>
            <a:ext cx="417365" cy="357658"/>
          </a:xfrm>
          <a:prstGeom prst="su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63EC6460-690B-48FB-883C-6628FC832F38}"/>
                  </a:ext>
                </a:extLst>
              </p14:cNvPr>
              <p14:cNvContentPartPr/>
              <p14:nvPr/>
            </p14:nvContentPartPr>
            <p14:xfrm>
              <a:off x="3488835" y="1684785"/>
              <a:ext cx="716040" cy="1637280"/>
            </p14:xfrm>
          </p:contentPart>
        </mc:Choice>
        <mc:Fallback xmlns="">
          <p:pic>
            <p:nvPicPr>
              <p:cNvPr id="13" name="Ink 12">
                <a:extLst>
                  <a:ext uri="{FF2B5EF4-FFF2-40B4-BE49-F238E27FC236}">
                    <a16:creationId xmlns:a16="http://schemas.microsoft.com/office/drawing/2014/main" id="{63EC6460-690B-48FB-883C-6628FC832F38}"/>
                  </a:ext>
                </a:extLst>
              </p:cNvPr>
              <p:cNvPicPr/>
              <p:nvPr/>
            </p:nvPicPr>
            <p:blipFill>
              <a:blip r:embed="rId4"/>
              <a:stretch>
                <a:fillRect/>
              </a:stretch>
            </p:blipFill>
            <p:spPr>
              <a:xfrm>
                <a:off x="3471195" y="1666785"/>
                <a:ext cx="751680" cy="1672920"/>
              </a:xfrm>
              <a:prstGeom prst="rect">
                <a:avLst/>
              </a:prstGeom>
            </p:spPr>
          </p:pic>
        </mc:Fallback>
      </mc:AlternateContent>
    </p:spTree>
    <p:extLst>
      <p:ext uri="{BB962C8B-B14F-4D97-AF65-F5344CB8AC3E}">
        <p14:creationId xmlns:p14="http://schemas.microsoft.com/office/powerpoint/2010/main" val="1581631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244699"/>
            <a:ext cx="5220236" cy="391517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94" y="244698"/>
            <a:ext cx="5220236" cy="3915177"/>
          </a:xfrm>
          <a:prstGeom prst="rect">
            <a:avLst/>
          </a:prstGeom>
        </p:spPr>
      </p:pic>
      <p:sp>
        <p:nvSpPr>
          <p:cNvPr id="5" name="TextBox 4"/>
          <p:cNvSpPr txBox="1"/>
          <p:nvPr/>
        </p:nvSpPr>
        <p:spPr>
          <a:xfrm>
            <a:off x="695459" y="4572000"/>
            <a:ext cx="10620778" cy="1200329"/>
          </a:xfrm>
          <a:prstGeom prst="rect">
            <a:avLst/>
          </a:prstGeom>
          <a:noFill/>
        </p:spPr>
        <p:txBody>
          <a:bodyPr wrap="square" rtlCol="0">
            <a:spAutoFit/>
          </a:bodyPr>
          <a:lstStyle/>
          <a:p>
            <a:r>
              <a:rPr lang="en-US" sz="3600" dirty="0"/>
              <a:t>Why is the Lockport Bridge also called the St. Andrews Lock and Dam ?</a:t>
            </a:r>
          </a:p>
        </p:txBody>
      </p:sp>
    </p:spTree>
    <p:extLst>
      <p:ext uri="{BB962C8B-B14F-4D97-AF65-F5344CB8AC3E}">
        <p14:creationId xmlns:p14="http://schemas.microsoft.com/office/powerpoint/2010/main" val="899467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1045" y="115708"/>
            <a:ext cx="10344150" cy="4772025"/>
          </a:xfrm>
          <a:prstGeom prst="rect">
            <a:avLst/>
          </a:prstGeom>
        </p:spPr>
      </p:pic>
      <p:cxnSp>
        <p:nvCxnSpPr>
          <p:cNvPr id="4" name="Straight Arrow Connector 3"/>
          <p:cNvCxnSpPr/>
          <p:nvPr/>
        </p:nvCxnSpPr>
        <p:spPr>
          <a:xfrm flipV="1">
            <a:off x="1918953" y="2665927"/>
            <a:ext cx="1653057" cy="2759297"/>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flipV="1">
            <a:off x="5454473" y="2501720"/>
            <a:ext cx="2119647" cy="2665926"/>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734094" y="5463860"/>
            <a:ext cx="4816699" cy="830997"/>
          </a:xfrm>
          <a:prstGeom prst="rect">
            <a:avLst/>
          </a:prstGeom>
          <a:noFill/>
        </p:spPr>
        <p:txBody>
          <a:bodyPr wrap="square" rtlCol="0">
            <a:spAutoFit/>
          </a:bodyPr>
          <a:lstStyle/>
          <a:p>
            <a:r>
              <a:rPr lang="en-US" sz="2400" b="1" dirty="0"/>
              <a:t>LOCKS – water level can be raised or lowered between the locks</a:t>
            </a:r>
          </a:p>
        </p:txBody>
      </p:sp>
      <p:sp>
        <p:nvSpPr>
          <p:cNvPr id="11" name="TextBox 10"/>
          <p:cNvSpPr txBox="1"/>
          <p:nvPr/>
        </p:nvSpPr>
        <p:spPr>
          <a:xfrm>
            <a:off x="7624165" y="4887733"/>
            <a:ext cx="4493383" cy="1569660"/>
          </a:xfrm>
          <a:prstGeom prst="rect">
            <a:avLst/>
          </a:prstGeom>
          <a:noFill/>
        </p:spPr>
        <p:txBody>
          <a:bodyPr wrap="square" rtlCol="0">
            <a:spAutoFit/>
          </a:bodyPr>
          <a:lstStyle/>
          <a:p>
            <a:r>
              <a:rPr lang="en-US" sz="2400" b="1" dirty="0"/>
              <a:t>Dam – Wooden curtains below the roadway can be raised to block water flow and raise water levels downstream. Why ?</a:t>
            </a:r>
          </a:p>
        </p:txBody>
      </p:sp>
    </p:spTree>
    <p:extLst>
      <p:ext uri="{BB962C8B-B14F-4D97-AF65-F5344CB8AC3E}">
        <p14:creationId xmlns:p14="http://schemas.microsoft.com/office/powerpoint/2010/main" val="587580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10658" y="820093"/>
            <a:ext cx="3477297" cy="5262979"/>
          </a:xfrm>
          <a:prstGeom prst="rect">
            <a:avLst/>
          </a:prstGeom>
          <a:noFill/>
        </p:spPr>
        <p:txBody>
          <a:bodyPr wrap="square" rtlCol="0">
            <a:spAutoFit/>
          </a:bodyPr>
          <a:lstStyle/>
          <a:p>
            <a:r>
              <a:rPr lang="en-US" sz="2800" dirty="0"/>
              <a:t>There are a series of low-lying rapids between North Winnipeg and Lockport. Without the dam, boats can’t navigate along the Red when the water level is low (late summer and fall).</a:t>
            </a:r>
          </a:p>
          <a:p>
            <a:endParaRPr lang="en-US" sz="2800" dirty="0"/>
          </a:p>
          <a:p>
            <a:r>
              <a:rPr lang="en-US" sz="2800" dirty="0">
                <a:hlinkClick r:id="rId2"/>
              </a:rPr>
              <a:t>Lock and Dam Video</a:t>
            </a:r>
            <a:endParaRPr lang="en-US" sz="2800" dirty="0"/>
          </a:p>
        </p:txBody>
      </p:sp>
      <p:pic>
        <p:nvPicPr>
          <p:cNvPr id="5" name="Picture 4"/>
          <p:cNvPicPr>
            <a:picLocks noChangeAspect="1"/>
          </p:cNvPicPr>
          <p:nvPr/>
        </p:nvPicPr>
        <p:blipFill>
          <a:blip r:embed="rId3"/>
          <a:stretch>
            <a:fillRect/>
          </a:stretch>
        </p:blipFill>
        <p:spPr>
          <a:xfrm>
            <a:off x="582031" y="820093"/>
            <a:ext cx="6829425" cy="5200650"/>
          </a:xfrm>
          <a:prstGeom prst="rect">
            <a:avLst/>
          </a:prstGeom>
        </p:spPr>
      </p:pic>
      <p:cxnSp>
        <p:nvCxnSpPr>
          <p:cNvPr id="7" name="Straight Arrow Connector 6"/>
          <p:cNvCxnSpPr/>
          <p:nvPr/>
        </p:nvCxnSpPr>
        <p:spPr>
          <a:xfrm flipH="1">
            <a:off x="2498502" y="2472744"/>
            <a:ext cx="5228822" cy="51515"/>
          </a:xfrm>
          <a:prstGeom prst="straightConnector1">
            <a:avLst/>
          </a:prstGeom>
          <a:ln w="5715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H="1">
            <a:off x="1584102" y="3420418"/>
            <a:ext cx="6240148" cy="1463830"/>
          </a:xfrm>
          <a:prstGeom prst="straightConnector1">
            <a:avLst/>
          </a:prstGeom>
          <a:ln w="57150">
            <a:solidFill>
              <a:schemeClr val="tx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63164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9797" y="0"/>
            <a:ext cx="5563002" cy="5868146"/>
          </a:xfrm>
          <a:prstGeom prst="rect">
            <a:avLst/>
          </a:prstGeom>
        </p:spPr>
      </p:pic>
      <p:sp>
        <p:nvSpPr>
          <p:cNvPr id="3" name="TextBox 2"/>
          <p:cNvSpPr txBox="1"/>
          <p:nvPr/>
        </p:nvSpPr>
        <p:spPr>
          <a:xfrm>
            <a:off x="548167" y="1005372"/>
            <a:ext cx="4424082" cy="2831544"/>
          </a:xfrm>
          <a:prstGeom prst="rect">
            <a:avLst/>
          </a:prstGeom>
          <a:noFill/>
        </p:spPr>
        <p:txBody>
          <a:bodyPr wrap="square" rtlCol="0">
            <a:spAutoFit/>
          </a:bodyPr>
          <a:lstStyle/>
          <a:p>
            <a:r>
              <a:rPr lang="en-US" sz="3200" dirty="0"/>
              <a:t>Would you build your house on the outside curve of the meander (A) or the inside curve of the meander (B) ?</a:t>
            </a:r>
          </a:p>
          <a:p>
            <a:endParaRPr lang="en-US" dirty="0"/>
          </a:p>
        </p:txBody>
      </p:sp>
      <p:sp>
        <p:nvSpPr>
          <p:cNvPr id="4" name="TextBox 3"/>
          <p:cNvSpPr txBox="1"/>
          <p:nvPr/>
        </p:nvSpPr>
        <p:spPr>
          <a:xfrm>
            <a:off x="7972357" y="3606084"/>
            <a:ext cx="437881" cy="461665"/>
          </a:xfrm>
          <a:prstGeom prst="rect">
            <a:avLst/>
          </a:prstGeom>
          <a:noFill/>
        </p:spPr>
        <p:txBody>
          <a:bodyPr wrap="square" rtlCol="0">
            <a:spAutoFit/>
          </a:bodyPr>
          <a:lstStyle/>
          <a:p>
            <a:r>
              <a:rPr lang="en-US" sz="2400" b="1" dirty="0">
                <a:solidFill>
                  <a:srgbClr val="FF0000"/>
                </a:solidFill>
              </a:rPr>
              <a:t>A</a:t>
            </a:r>
          </a:p>
        </p:txBody>
      </p:sp>
      <p:sp>
        <p:nvSpPr>
          <p:cNvPr id="5" name="TextBox 4"/>
          <p:cNvSpPr txBox="1"/>
          <p:nvPr/>
        </p:nvSpPr>
        <p:spPr>
          <a:xfrm>
            <a:off x="7534810" y="3375251"/>
            <a:ext cx="437881" cy="461665"/>
          </a:xfrm>
          <a:prstGeom prst="rect">
            <a:avLst/>
          </a:prstGeom>
          <a:noFill/>
        </p:spPr>
        <p:txBody>
          <a:bodyPr wrap="square" rtlCol="0">
            <a:spAutoFit/>
          </a:bodyPr>
          <a:lstStyle/>
          <a:p>
            <a:r>
              <a:rPr lang="en-US" sz="2400" b="1" dirty="0">
                <a:solidFill>
                  <a:srgbClr val="FF0000"/>
                </a:solidFill>
              </a:rPr>
              <a:t>B</a:t>
            </a:r>
          </a:p>
        </p:txBody>
      </p:sp>
      <p:sp>
        <p:nvSpPr>
          <p:cNvPr id="6" name="TextBox 5">
            <a:hlinkClick r:id="rId3"/>
          </p:cNvPr>
          <p:cNvSpPr txBox="1"/>
          <p:nvPr/>
        </p:nvSpPr>
        <p:spPr>
          <a:xfrm>
            <a:off x="548167" y="4662234"/>
            <a:ext cx="1519707" cy="523220"/>
          </a:xfrm>
          <a:prstGeom prst="rect">
            <a:avLst/>
          </a:prstGeom>
          <a:noFill/>
        </p:spPr>
        <p:txBody>
          <a:bodyPr wrap="square" rtlCol="0">
            <a:spAutoFit/>
          </a:bodyPr>
          <a:lstStyle/>
          <a:p>
            <a:r>
              <a:rPr lang="en-US" sz="2800" b="1" dirty="0">
                <a:solidFill>
                  <a:srgbClr val="FF0000"/>
                </a:solidFill>
              </a:rPr>
              <a:t>Video 1</a:t>
            </a:r>
          </a:p>
        </p:txBody>
      </p:sp>
      <p:sp>
        <p:nvSpPr>
          <p:cNvPr id="7" name="TextBox 6">
            <a:hlinkClick r:id="rId4"/>
          </p:cNvPr>
          <p:cNvSpPr txBox="1"/>
          <p:nvPr/>
        </p:nvSpPr>
        <p:spPr>
          <a:xfrm>
            <a:off x="548166" y="5487552"/>
            <a:ext cx="1519707" cy="523220"/>
          </a:xfrm>
          <a:prstGeom prst="rect">
            <a:avLst/>
          </a:prstGeom>
          <a:noFill/>
        </p:spPr>
        <p:txBody>
          <a:bodyPr wrap="square" rtlCol="0">
            <a:spAutoFit/>
          </a:bodyPr>
          <a:lstStyle/>
          <a:p>
            <a:r>
              <a:rPr lang="en-US" sz="2800" b="1" dirty="0">
                <a:solidFill>
                  <a:srgbClr val="FF0000"/>
                </a:solidFill>
              </a:rPr>
              <a:t>Video 2</a:t>
            </a:r>
          </a:p>
        </p:txBody>
      </p:sp>
    </p:spTree>
    <p:extLst>
      <p:ext uri="{BB962C8B-B14F-4D97-AF65-F5344CB8AC3E}">
        <p14:creationId xmlns:p14="http://schemas.microsoft.com/office/powerpoint/2010/main" val="897296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781" y="0"/>
            <a:ext cx="6231988" cy="6231988"/>
          </a:xfrm>
          <a:prstGeom prst="rect">
            <a:avLst/>
          </a:prstGeom>
        </p:spPr>
      </p:pic>
      <p:sp>
        <p:nvSpPr>
          <p:cNvPr id="3" name="TextBox 2"/>
          <p:cNvSpPr txBox="1"/>
          <p:nvPr/>
        </p:nvSpPr>
        <p:spPr>
          <a:xfrm>
            <a:off x="7646966" y="314235"/>
            <a:ext cx="3930746" cy="1200329"/>
          </a:xfrm>
          <a:prstGeom prst="rect">
            <a:avLst/>
          </a:prstGeom>
          <a:noFill/>
        </p:spPr>
        <p:txBody>
          <a:bodyPr wrap="square" rtlCol="0">
            <a:spAutoFit/>
          </a:bodyPr>
          <a:lstStyle/>
          <a:p>
            <a:r>
              <a:rPr lang="en-US" sz="3600" b="1" dirty="0"/>
              <a:t>Drainage Basins of </a:t>
            </a:r>
          </a:p>
          <a:p>
            <a:r>
              <a:rPr lang="en-US" sz="3600" b="1" dirty="0"/>
              <a:t>North America</a:t>
            </a:r>
          </a:p>
        </p:txBody>
      </p:sp>
      <p:cxnSp>
        <p:nvCxnSpPr>
          <p:cNvPr id="4" name="Straight Arrow Connector 3"/>
          <p:cNvCxnSpPr/>
          <p:nvPr/>
        </p:nvCxnSpPr>
        <p:spPr>
          <a:xfrm flipH="1" flipV="1">
            <a:off x="3961234" y="3115995"/>
            <a:ext cx="3685732" cy="752620"/>
          </a:xfrm>
          <a:prstGeom prst="straightConnector1">
            <a:avLst/>
          </a:prstGeom>
          <a:ln w="444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776505" y="3492305"/>
            <a:ext cx="3984086" cy="1754326"/>
          </a:xfrm>
          <a:prstGeom prst="rect">
            <a:avLst/>
          </a:prstGeom>
        </p:spPr>
        <p:txBody>
          <a:bodyPr wrap="square">
            <a:spAutoFit/>
          </a:bodyPr>
          <a:lstStyle/>
          <a:p>
            <a:pPr algn="ctr"/>
            <a:r>
              <a:rPr lang="en-US" sz="3600" b="1" dirty="0">
                <a:solidFill>
                  <a:srgbClr val="002060"/>
                </a:solidFill>
              </a:rPr>
              <a:t>We are here, in the</a:t>
            </a:r>
          </a:p>
          <a:p>
            <a:pPr algn="ctr"/>
            <a:r>
              <a:rPr lang="en-US" sz="3600" b="1" dirty="0">
                <a:solidFill>
                  <a:srgbClr val="002060"/>
                </a:solidFill>
              </a:rPr>
              <a:t>HUDSON BAY </a:t>
            </a:r>
          </a:p>
          <a:p>
            <a:pPr algn="ctr"/>
            <a:r>
              <a:rPr lang="en-US" sz="3600" b="1" dirty="0">
                <a:solidFill>
                  <a:srgbClr val="002060"/>
                </a:solidFill>
              </a:rPr>
              <a:t>Drainage basin</a:t>
            </a:r>
          </a:p>
        </p:txBody>
      </p:sp>
    </p:spTree>
    <p:extLst>
      <p:ext uri="{BB962C8B-B14F-4D97-AF65-F5344CB8AC3E}">
        <p14:creationId xmlns:p14="http://schemas.microsoft.com/office/powerpoint/2010/main" val="564906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115" y="764013"/>
            <a:ext cx="5486400" cy="4248150"/>
          </a:xfrm>
          <a:prstGeom prst="rect">
            <a:avLst/>
          </a:prstGeom>
        </p:spPr>
      </p:pic>
      <p:sp>
        <p:nvSpPr>
          <p:cNvPr id="5" name="TextBox 4"/>
          <p:cNvSpPr txBox="1"/>
          <p:nvPr/>
        </p:nvSpPr>
        <p:spPr>
          <a:xfrm>
            <a:off x="6890197" y="1287887"/>
            <a:ext cx="4546242" cy="3416320"/>
          </a:xfrm>
          <a:prstGeom prst="rect">
            <a:avLst/>
          </a:prstGeom>
          <a:noFill/>
        </p:spPr>
        <p:txBody>
          <a:bodyPr wrap="square" rtlCol="0">
            <a:spAutoFit/>
          </a:bodyPr>
          <a:lstStyle/>
          <a:p>
            <a:r>
              <a:rPr lang="en-US" sz="3600" dirty="0"/>
              <a:t>Most of Manitoba is the bottom of ancient Lake Agassiz which formed when the glaciers melted 9500 years ago.</a:t>
            </a:r>
          </a:p>
        </p:txBody>
      </p:sp>
    </p:spTree>
    <p:extLst>
      <p:ext uri="{BB962C8B-B14F-4D97-AF65-F5344CB8AC3E}">
        <p14:creationId xmlns:p14="http://schemas.microsoft.com/office/powerpoint/2010/main" val="2304374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11" y="196722"/>
            <a:ext cx="6674627" cy="6661278"/>
          </a:xfrm>
          <a:prstGeom prst="rect">
            <a:avLst/>
          </a:prstGeom>
        </p:spPr>
      </p:pic>
      <p:sp>
        <p:nvSpPr>
          <p:cNvPr id="3" name="Rectangle 2"/>
          <p:cNvSpPr/>
          <p:nvPr/>
        </p:nvSpPr>
        <p:spPr>
          <a:xfrm>
            <a:off x="7427743" y="418907"/>
            <a:ext cx="4614202" cy="707886"/>
          </a:xfrm>
          <a:prstGeom prst="rect">
            <a:avLst/>
          </a:prstGeom>
        </p:spPr>
        <p:txBody>
          <a:bodyPr wrap="square">
            <a:spAutoFit/>
          </a:bodyPr>
          <a:lstStyle/>
          <a:p>
            <a:r>
              <a:rPr lang="en-US" sz="4000" b="1" dirty="0"/>
              <a:t>The Red River Valley</a:t>
            </a:r>
          </a:p>
        </p:txBody>
      </p:sp>
      <p:sp>
        <p:nvSpPr>
          <p:cNvPr id="4" name="Rectangle 3"/>
          <p:cNvSpPr/>
          <p:nvPr/>
        </p:nvSpPr>
        <p:spPr>
          <a:xfrm>
            <a:off x="7577798" y="2036692"/>
            <a:ext cx="4614202" cy="1323439"/>
          </a:xfrm>
          <a:prstGeom prst="rect">
            <a:avLst/>
          </a:prstGeom>
        </p:spPr>
        <p:txBody>
          <a:bodyPr wrap="square">
            <a:spAutoFit/>
          </a:bodyPr>
          <a:lstStyle/>
          <a:p>
            <a:r>
              <a:rPr lang="en-US" sz="4000" b="1" dirty="0">
                <a:solidFill>
                  <a:srgbClr val="FF0000"/>
                </a:solidFill>
              </a:rPr>
              <a:t>All waters empty into the Red River</a:t>
            </a:r>
          </a:p>
        </p:txBody>
      </p:sp>
      <p:cxnSp>
        <p:nvCxnSpPr>
          <p:cNvPr id="5" name="Straight Arrow Connector 4"/>
          <p:cNvCxnSpPr/>
          <p:nvPr/>
        </p:nvCxnSpPr>
        <p:spPr>
          <a:xfrm flipH="1">
            <a:off x="5120640" y="3360131"/>
            <a:ext cx="2457158" cy="775771"/>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127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851" y="721217"/>
            <a:ext cx="11423560" cy="5109091"/>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The </a:t>
            </a:r>
            <a:r>
              <a:rPr lang="en-US" sz="2800" b="1" dirty="0">
                <a:latin typeface="Arial" panose="020B0604020202020204" pitchFamily="34" charset="0"/>
                <a:cs typeface="Arial" panose="020B0604020202020204" pitchFamily="34" charset="0"/>
              </a:rPr>
              <a:t>Red River</a:t>
            </a:r>
            <a:r>
              <a:rPr lang="en-US" sz="2800" dirty="0">
                <a:latin typeface="Arial" panose="020B0604020202020204" pitchFamily="34" charset="0"/>
                <a:cs typeface="Arial" panose="020B0604020202020204" pitchFamily="34" charset="0"/>
              </a:rPr>
              <a:t>  begins on the border of Minnesota and North Dakota where the </a:t>
            </a:r>
            <a:r>
              <a:rPr lang="en-US" sz="2800" dirty="0" err="1">
                <a:latin typeface="Arial" panose="020B0604020202020204" pitchFamily="34" charset="0"/>
                <a:cs typeface="Arial" panose="020B0604020202020204" pitchFamily="34" charset="0"/>
              </a:rPr>
              <a:t>Bois</a:t>
            </a:r>
            <a:r>
              <a:rPr lang="en-US" sz="2800" dirty="0">
                <a:latin typeface="Arial" panose="020B0604020202020204" pitchFamily="34" charset="0"/>
                <a:cs typeface="Arial" panose="020B0604020202020204" pitchFamily="34" charset="0"/>
              </a:rPr>
              <a:t> de Sioux and Otter Tail Rivers meet in Breckenridge, Minnesota</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It flows northward to Manitoba and empties into Lake Winnipeg, whose waters join the Nelson River and ultimately flow into Hudson Bay.</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The Red River is 885 Km long:   635 Km are in the US and 250 Km in Canada</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The river falls 70 meters on its trip to Lake Winnipeg. It spreads into the Lake at the huge delta wetland known as </a:t>
            </a:r>
            <a:r>
              <a:rPr lang="en-US" sz="2800" dirty="0" err="1">
                <a:latin typeface="Arial" panose="020B0604020202020204" pitchFamily="34" charset="0"/>
                <a:cs typeface="Arial" panose="020B0604020202020204" pitchFamily="34" charset="0"/>
              </a:rPr>
              <a:t>Netley</a:t>
            </a:r>
            <a:r>
              <a:rPr lang="en-US" sz="2800" dirty="0">
                <a:latin typeface="Arial" panose="020B0604020202020204" pitchFamily="34" charset="0"/>
                <a:cs typeface="Arial" panose="020B0604020202020204" pitchFamily="34" charset="0"/>
              </a:rPr>
              <a:t> Marsh.</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The Red River was an important highway for trade.</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414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3943" y="208089"/>
            <a:ext cx="10728102" cy="6401753"/>
          </a:xfrm>
          <a:prstGeom prst="rect">
            <a:avLst/>
          </a:prstGeom>
        </p:spPr>
        <p:txBody>
          <a:bodyPr wrap="square">
            <a:spAutoFit/>
          </a:bodyPr>
          <a:lstStyle/>
          <a:p>
            <a:pPr marL="285750" indent="-285750">
              <a:buFont typeface="Arial" panose="020B0604020202020204" pitchFamily="34" charset="0"/>
              <a:buChar char="•"/>
            </a:pPr>
            <a:r>
              <a:rPr lang="en-US" sz="2800" dirty="0"/>
              <a:t>Rivers that start on high ground are called “YOUNG” rivers. They are steeper, flow faster, are straighter, narrower and have more shoreline erosion. The sediment that is deposited is larger in size (pebbles, stones and larger rocks) because the water has more energy.</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Rivers that flow on lower ground are called “OLD” rivers. They are less steep, flow slower, meander (curve), are wider and have less shoreline erosion. The sediment that is deposited is smaller in size (sand and clay) because they have less energy.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The Red River is an “OLD” river.</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The Red River commonly floods in the spring. Major floods have occurred in 1826, 1897, 1950, 1997, 2009, and 2011.</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68000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487" y="231819"/>
            <a:ext cx="8212428" cy="6159321"/>
          </a:xfrm>
          <a:prstGeom prst="rect">
            <a:avLst/>
          </a:prstGeom>
        </p:spPr>
      </p:pic>
    </p:spTree>
    <p:extLst>
      <p:ext uri="{BB962C8B-B14F-4D97-AF65-F5344CB8AC3E}">
        <p14:creationId xmlns:p14="http://schemas.microsoft.com/office/powerpoint/2010/main" val="3722170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74" y="2470193"/>
            <a:ext cx="5593960" cy="37399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1026" y="104945"/>
            <a:ext cx="5913121" cy="4730496"/>
          </a:xfrm>
          <a:prstGeom prst="rect">
            <a:avLst/>
          </a:prstGeom>
        </p:spPr>
      </p:pic>
      <p:sp>
        <p:nvSpPr>
          <p:cNvPr id="6" name="Rectangle 5"/>
          <p:cNvSpPr/>
          <p:nvPr/>
        </p:nvSpPr>
        <p:spPr>
          <a:xfrm>
            <a:off x="356674" y="418907"/>
            <a:ext cx="5692434" cy="1323439"/>
          </a:xfrm>
          <a:prstGeom prst="rect">
            <a:avLst/>
          </a:prstGeom>
        </p:spPr>
        <p:txBody>
          <a:bodyPr wrap="square">
            <a:spAutoFit/>
          </a:bodyPr>
          <a:lstStyle/>
          <a:p>
            <a:r>
              <a:rPr lang="en-US" sz="4000" b="1" dirty="0">
                <a:solidFill>
                  <a:srgbClr val="FF0000"/>
                </a:solidFill>
              </a:rPr>
              <a:t>The Forks – where the Red and Assiniboine meet</a:t>
            </a:r>
          </a:p>
        </p:txBody>
      </p:sp>
      <p:cxnSp>
        <p:nvCxnSpPr>
          <p:cNvPr id="4" name="Straight Arrow Connector 3">
            <a:extLst>
              <a:ext uri="{FF2B5EF4-FFF2-40B4-BE49-F238E27FC236}">
                <a16:creationId xmlns:a16="http://schemas.microsoft.com/office/drawing/2014/main" id="{BB8A1A64-04AC-45EE-97D9-B4AD408EEB58}"/>
              </a:ext>
            </a:extLst>
          </p:cNvPr>
          <p:cNvCxnSpPr>
            <a:cxnSpLocks/>
          </p:cNvCxnSpPr>
          <p:nvPr/>
        </p:nvCxnSpPr>
        <p:spPr>
          <a:xfrm>
            <a:off x="4324350" y="1742346"/>
            <a:ext cx="6572250" cy="72784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035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1217" y="4507606"/>
            <a:ext cx="11269014" cy="1815882"/>
          </a:xfrm>
          <a:prstGeom prst="rect">
            <a:avLst/>
          </a:prstGeom>
          <a:noFill/>
        </p:spPr>
        <p:txBody>
          <a:bodyPr wrap="square" rtlCol="0">
            <a:spAutoFit/>
          </a:bodyPr>
          <a:lstStyle/>
          <a:p>
            <a:r>
              <a:rPr lang="en-US" sz="2800" dirty="0"/>
              <a:t>The original Upper Fort Garry was located near the Forks but it was destroyed in 1826 by a flood. Governor George Simpson rebuilt Lower Fort Garry in 1830 at the current location because it was on higher ground and was past the St. Andrews Rapids (Lockport).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8372" y="258786"/>
            <a:ext cx="6181859" cy="39988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983" y="605446"/>
            <a:ext cx="5203082" cy="3541551"/>
          </a:xfrm>
          <a:prstGeom prst="rect">
            <a:avLst/>
          </a:prstGeom>
        </p:spPr>
      </p:pic>
    </p:spTree>
    <p:extLst>
      <p:ext uri="{BB962C8B-B14F-4D97-AF65-F5344CB8AC3E}">
        <p14:creationId xmlns:p14="http://schemas.microsoft.com/office/powerpoint/2010/main" val="1668030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170D439E7AF546A8AD4302B5476CD3" ma:contentTypeVersion="32" ma:contentTypeDescription="Create a new document." ma:contentTypeScope="" ma:versionID="a9c0553afb85ea8661e5c717ad8eda67">
  <xsd:schema xmlns:xsd="http://www.w3.org/2001/XMLSchema" xmlns:xs="http://www.w3.org/2001/XMLSchema" xmlns:p="http://schemas.microsoft.com/office/2006/metadata/properties" xmlns:ns3="fa19194e-8c04-4c3b-9019-731fb488d1f1" xmlns:ns4="2a5108f3-efde-4d71-8262-03840ceffee8" targetNamespace="http://schemas.microsoft.com/office/2006/metadata/properties" ma:root="true" ma:fieldsID="db672d468bf33f034281585e4fc2d5ba" ns3:_="" ns4:_="">
    <xsd:import namespace="fa19194e-8c04-4c3b-9019-731fb488d1f1"/>
    <xsd:import namespace="2a5108f3-efde-4d71-8262-03840ceffee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19194e-8c04-4c3b-9019-731fb488d1f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NotebookType" ma:index="20" nillable="true" ma:displayName="Notebook Type" ma:internalName="NotebookType">
      <xsd:simpleType>
        <xsd:restriction base="dms:Text"/>
      </xsd:simpleType>
    </xsd:element>
    <xsd:element name="FolderType" ma:index="21" nillable="true" ma:displayName="Folder Type" ma:internalName="FolderType">
      <xsd:simpleType>
        <xsd:restriction base="dms:Text"/>
      </xsd:simpleType>
    </xsd:element>
    <xsd:element name="CultureName" ma:index="22" nillable="true" ma:displayName="Culture Name" ma:internalName="CultureName">
      <xsd:simpleType>
        <xsd:restriction base="dms:Text"/>
      </xsd:simpleType>
    </xsd:element>
    <xsd:element name="AppVersion" ma:index="23" nillable="true" ma:displayName="App Version" ma:internalName="AppVersion">
      <xsd:simpleType>
        <xsd:restriction base="dms:Text"/>
      </xsd:simpleType>
    </xsd:element>
    <xsd:element name="TeamsChannelId" ma:index="24" nillable="true" ma:displayName="Teams Channel Id" ma:internalName="TeamsChannelId">
      <xsd:simpleType>
        <xsd:restriction base="dms:Text"/>
      </xsd:simpleType>
    </xsd:element>
    <xsd:element name="Owner" ma:index="2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6" nillable="true" ma:displayName="Math Settings" ma:internalName="Math_Settings">
      <xsd:simpleType>
        <xsd:restriction base="dms:Text"/>
      </xsd:simpleType>
    </xsd:element>
    <xsd:element name="DefaultSectionNames" ma:index="27" nillable="true" ma:displayName="Default Section Names" ma:internalName="DefaultSectionNames">
      <xsd:simpleType>
        <xsd:restriction base="dms:Note">
          <xsd:maxLength value="255"/>
        </xsd:restriction>
      </xsd:simpleType>
    </xsd:element>
    <xsd:element name="Templates" ma:index="28" nillable="true" ma:displayName="Templates" ma:internalName="Templates">
      <xsd:simpleType>
        <xsd:restriction base="dms:Note">
          <xsd:maxLength value="255"/>
        </xsd:restriction>
      </xsd:simpleType>
    </xsd:element>
    <xsd:element name="Teachers" ma:index="29"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0"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1"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2" nillable="true" ma:displayName="Distribution Groups" ma:internalName="Distribution_Groups">
      <xsd:simpleType>
        <xsd:restriction base="dms:Note">
          <xsd:maxLength value="255"/>
        </xsd:restriction>
      </xsd:simpleType>
    </xsd:element>
    <xsd:element name="LMS_Mappings" ma:index="33" nillable="true" ma:displayName="LMS Mappings" ma:internalName="LMS_Mappings">
      <xsd:simpleType>
        <xsd:restriction base="dms:Note">
          <xsd:maxLength value="255"/>
        </xsd:restriction>
      </xsd:simpleType>
    </xsd:element>
    <xsd:element name="Invited_Teachers" ma:index="34" nillable="true" ma:displayName="Invited Teachers" ma:internalName="Invited_Teachers">
      <xsd:simpleType>
        <xsd:restriction base="dms:Note">
          <xsd:maxLength value="255"/>
        </xsd:restriction>
      </xsd:simpleType>
    </xsd:element>
    <xsd:element name="Invited_Students" ma:index="35" nillable="true" ma:displayName="Invited Students" ma:internalName="Invited_Students">
      <xsd:simpleType>
        <xsd:restriction base="dms:Note">
          <xsd:maxLength value="255"/>
        </xsd:restriction>
      </xsd:simpleType>
    </xsd:element>
    <xsd:element name="Self_Registration_Enabled" ma:index="36" nillable="true" ma:displayName="Self Registration Enabled" ma:internalName="Self_Registration_Enabled">
      <xsd:simpleType>
        <xsd:restriction base="dms:Boolean"/>
      </xsd:simpleType>
    </xsd:element>
    <xsd:element name="Has_Teacher_Only_SectionGroup" ma:index="37" nillable="true" ma:displayName="Has Teacher Only SectionGroup" ma:internalName="Has_Teacher_Only_SectionGroup">
      <xsd:simpleType>
        <xsd:restriction base="dms:Boolean"/>
      </xsd:simpleType>
    </xsd:element>
    <xsd:element name="Is_Collaboration_Space_Locked" ma:index="38" nillable="true" ma:displayName="Is Collaboration Space Locked" ma:internalName="Is_Collaboration_Space_Locked">
      <xsd:simpleType>
        <xsd:restriction base="dms:Boolean"/>
      </xsd:simpleType>
    </xsd:element>
    <xsd:element name="IsNotebookLocked" ma:index="39" nillable="true" ma:displayName="Is Notebook Locked" ma:internalName="IsNotebookLock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a5108f3-efde-4d71-8262-03840ceffe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pVersion xmlns="fa19194e-8c04-4c3b-9019-731fb488d1f1" xsi:nil="true"/>
    <LMS_Mappings xmlns="fa19194e-8c04-4c3b-9019-731fb488d1f1" xsi:nil="true"/>
    <Has_Teacher_Only_SectionGroup xmlns="fa19194e-8c04-4c3b-9019-731fb488d1f1" xsi:nil="true"/>
    <Self_Registration_Enabled xmlns="fa19194e-8c04-4c3b-9019-731fb488d1f1" xsi:nil="true"/>
    <Teachers xmlns="fa19194e-8c04-4c3b-9019-731fb488d1f1">
      <UserInfo>
        <DisplayName/>
        <AccountId xsi:nil="true"/>
        <AccountType/>
      </UserInfo>
    </Teachers>
    <TeamsChannelId xmlns="fa19194e-8c04-4c3b-9019-731fb488d1f1" xsi:nil="true"/>
    <Invited_Teachers xmlns="fa19194e-8c04-4c3b-9019-731fb488d1f1" xsi:nil="true"/>
    <Invited_Students xmlns="fa19194e-8c04-4c3b-9019-731fb488d1f1" xsi:nil="true"/>
    <IsNotebookLocked xmlns="fa19194e-8c04-4c3b-9019-731fb488d1f1" xsi:nil="true"/>
    <Is_Collaboration_Space_Locked xmlns="fa19194e-8c04-4c3b-9019-731fb488d1f1" xsi:nil="true"/>
    <Templates xmlns="fa19194e-8c04-4c3b-9019-731fb488d1f1" xsi:nil="true"/>
    <CultureName xmlns="fa19194e-8c04-4c3b-9019-731fb488d1f1" xsi:nil="true"/>
    <DefaultSectionNames xmlns="fa19194e-8c04-4c3b-9019-731fb488d1f1" xsi:nil="true"/>
    <FolderType xmlns="fa19194e-8c04-4c3b-9019-731fb488d1f1" xsi:nil="true"/>
    <Owner xmlns="fa19194e-8c04-4c3b-9019-731fb488d1f1">
      <UserInfo>
        <DisplayName/>
        <AccountId xsi:nil="true"/>
        <AccountType/>
      </UserInfo>
    </Owner>
    <Students xmlns="fa19194e-8c04-4c3b-9019-731fb488d1f1">
      <UserInfo>
        <DisplayName/>
        <AccountId xsi:nil="true"/>
        <AccountType/>
      </UserInfo>
    </Students>
    <Math_Settings xmlns="fa19194e-8c04-4c3b-9019-731fb488d1f1" xsi:nil="true"/>
    <NotebookType xmlns="fa19194e-8c04-4c3b-9019-731fb488d1f1" xsi:nil="true"/>
    <Student_Groups xmlns="fa19194e-8c04-4c3b-9019-731fb488d1f1">
      <UserInfo>
        <DisplayName/>
        <AccountId xsi:nil="true"/>
        <AccountType/>
      </UserInfo>
    </Student_Groups>
    <Distribution_Groups xmlns="fa19194e-8c04-4c3b-9019-731fb488d1f1" xsi:nil="true"/>
  </documentManagement>
</p:properties>
</file>

<file path=customXml/itemProps1.xml><?xml version="1.0" encoding="utf-8"?>
<ds:datastoreItem xmlns:ds="http://schemas.openxmlformats.org/officeDocument/2006/customXml" ds:itemID="{6964AAA2-7E28-45EA-8CBD-292409ECF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19194e-8c04-4c3b-9019-731fb488d1f1"/>
    <ds:schemaRef ds:uri="2a5108f3-efde-4d71-8262-03840ceff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851646-0191-4A51-978D-CA3C0B7202B0}">
  <ds:schemaRefs>
    <ds:schemaRef ds:uri="http://schemas.microsoft.com/sharepoint/v3/contenttype/forms"/>
  </ds:schemaRefs>
</ds:datastoreItem>
</file>

<file path=customXml/itemProps3.xml><?xml version="1.0" encoding="utf-8"?>
<ds:datastoreItem xmlns:ds="http://schemas.openxmlformats.org/officeDocument/2006/customXml" ds:itemID="{6FD25EDD-6B06-4F89-AEC4-F901DA07FC44}">
  <ds:schemaRefs>
    <ds:schemaRef ds:uri="http://schemas.microsoft.com/office/2006/metadata/properties"/>
    <ds:schemaRef ds:uri="http://schemas.microsoft.com/office/infopath/2007/PartnerControls"/>
    <ds:schemaRef ds:uri="fa19194e-8c04-4c3b-9019-731fb488d1f1"/>
  </ds:schemaRefs>
</ds:datastoreItem>
</file>

<file path=docProps/app.xml><?xml version="1.0" encoding="utf-8"?>
<Properties xmlns="http://schemas.openxmlformats.org/officeDocument/2006/extended-properties" xmlns:vt="http://schemas.openxmlformats.org/officeDocument/2006/docPropsVTypes">
  <TotalTime>1</TotalTime>
  <Words>499</Words>
  <Application>Microsoft Office PowerPoint</Application>
  <PresentationFormat>Widescreen</PresentationFormat>
  <Paragraphs>37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Crupi</dc:creator>
  <cp:lastModifiedBy>John Crupi</cp:lastModifiedBy>
  <cp:revision>1</cp:revision>
  <dcterms:created xsi:type="dcterms:W3CDTF">2020-05-01T20:03:00Z</dcterms:created>
  <dcterms:modified xsi:type="dcterms:W3CDTF">2020-05-01T20:04:15Z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0x01010021170D439E7AF546A8AD4302B5476CD3</vt:lpwstr>
  </property>
</Properties>
</file>