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21AA-9075-4253-829E-166A7C216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0A20D-583C-422A-A25D-EC1618E97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5103E-1D15-497F-835C-CCD29F09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CD64-558D-434F-B8DF-89B02003E99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DA7E4-233E-4133-B02D-D339150D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DEC81-008C-4095-87BE-52CA7A38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B3E4-BA8D-4696-8C76-5D99EED5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5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8BED-68A0-40AF-8132-CC3FFD23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5F988-87A8-44B1-A5F5-7CC9BDFCF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6B133-FE14-4A01-9AB0-35364171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CD64-558D-434F-B8DF-89B02003E99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4D14-D665-4F62-9534-F4B18F460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D49BF-B524-48E7-8331-7D6C50F4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B3E4-BA8D-4696-8C76-5D99EED5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9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2BBB70-3FE7-491A-8E9A-7F11AE783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222AA-8157-49A9-91D3-975AFD93D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58C0C-78EF-4123-A3CE-9AC7A1D20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CD64-558D-434F-B8DF-89B02003E99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199A1-3A83-45FE-BF71-8DB36C7DE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206AE-3350-446F-B08B-976DE53F2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B3E4-BA8D-4696-8C76-5D99EED5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3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1C8BA-3FD7-47BE-97FA-2B1ECFD5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ECF38-E8F8-410E-8884-3A5A3865B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A4699-68D9-4D9F-B2DF-555BEE2EE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CD64-558D-434F-B8DF-89B02003E99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C385E-A343-4CAD-88BA-A0E46D53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38836-87D6-4E94-8BA3-06B0BDDE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B3E4-BA8D-4696-8C76-5D99EED5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6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3FEE3-4268-40BA-9AC1-FFF054F4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82D16-2694-4865-9D21-9D7EAD0BE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92CBE-EE10-499E-92EC-F0118CB28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CD64-558D-434F-B8DF-89B02003E99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53441-AB33-497E-8B85-754F567D3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8F429-8CA5-4C70-8825-E31CBCFF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B3E4-BA8D-4696-8C76-5D99EED5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3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490D2-5A53-435A-AF2F-8C494CFC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1DE1C-1A1E-4745-89C5-A9F0BC49A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77C4D-3163-40F2-9F39-99417585F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21A01-209A-4AA4-8242-103FEC12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CD64-558D-434F-B8DF-89B02003E99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8C82B-5806-45DA-AC7A-D66C6B9F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2F34C-2602-40FF-956D-786207CCE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B3E4-BA8D-4696-8C76-5D99EED5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7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E704-124F-4856-8CDB-72E7C2D4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56390-00F4-4E80-85C2-4D4F20AA3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FC11E-6F25-4BCF-80C9-DC6A3BD07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85176-F466-476A-9CF6-DFE891408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9F2576-2707-40E4-B253-0D99D4D71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E99A0-A1B1-448A-B4B1-0DCC43C8E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CD64-558D-434F-B8DF-89B02003E99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E1DD68-4DF1-4004-86B3-87EC40FE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156257-1AD5-48AD-A7A9-7C7DFBBE6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B3E4-BA8D-4696-8C76-5D99EED5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6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23717-0352-4CBE-8590-BF4CA2FD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ECC569-0CEB-4CBD-81A9-79C17C692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CD64-558D-434F-B8DF-89B02003E99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ED160-884A-4E72-89C7-D110121D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9F3E2-EB16-4F00-8E77-C7127AFD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B3E4-BA8D-4696-8C76-5D99EED5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9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782222-BE99-4F6C-925F-FEB1B35B8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CD64-558D-434F-B8DF-89B02003E99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3B8CBC-8CA6-4B90-8783-B3B583DF8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8453B-BEA1-4A63-BB0C-305671BF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B3E4-BA8D-4696-8C76-5D99EED5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C5CC5-19DF-46EE-AA0E-C537C62D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8FFF1-1A10-4376-9814-F3DAE9FBC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FAEAB-C89F-4FE2-9ADE-838A2C106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65966-18B8-4501-8DFF-C85FE6E2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CD64-558D-434F-B8DF-89B02003E99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E9489-D101-4D70-B40D-57F465BA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B360A-C206-4054-9242-DB01958B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B3E4-BA8D-4696-8C76-5D99EED5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3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3F9A0-3FFD-485C-972C-1AAC5D215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71F801-17FC-4BC9-9ADE-4F28F0832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A0885-45E7-48AE-8C80-A50D26CA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CBDF0-A38A-490E-A5FD-62556EA43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CD64-558D-434F-B8DF-89B02003E99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5ECE6-8914-461F-B0D5-8898833CE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5EF93-E4E5-47FF-B30A-C2F04B33F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B3E4-BA8D-4696-8C76-5D99EED5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7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8A80EB-48AE-42FE-B1F5-B3FD1AB4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EAA28-3442-459D-932D-5976973C1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A6BF4-FC8D-443E-8989-D28A79A34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CD64-558D-434F-B8DF-89B02003E99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5ADA1-B9BF-405F-A1E3-23F09889A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CD690-0ECC-4372-96AF-7A200B2FB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EB3E4-BA8D-4696-8C76-5D99EED5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A9A3-6D69-4390-B23F-D25B94F524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Shape and Space Lesson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96FE2-D0C4-474C-8020-70A2F46CB7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Building a Cube</a:t>
            </a:r>
          </a:p>
        </p:txBody>
      </p:sp>
    </p:spTree>
    <p:extLst>
      <p:ext uri="{BB962C8B-B14F-4D97-AF65-F5344CB8AC3E}">
        <p14:creationId xmlns:p14="http://schemas.microsoft.com/office/powerpoint/2010/main" val="394365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8C35D-CC43-451A-A5B5-64D98E017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04" y="238125"/>
            <a:ext cx="6289394" cy="43386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DE1160-3F86-45E7-B2FF-BAE821F4F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298" y="104775"/>
            <a:ext cx="5354955" cy="4743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A7B80F-A1ED-4172-99DD-CB28AA60FFD8}"/>
              </a:ext>
            </a:extLst>
          </p:cNvPr>
          <p:cNvSpPr txBox="1"/>
          <p:nvPr/>
        </p:nvSpPr>
        <p:spPr>
          <a:xfrm>
            <a:off x="6854657" y="5542657"/>
            <a:ext cx="50774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Have length, width and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Are often called a “solid” shape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A3C380-DDCF-4077-8407-E04B92FC0B2F}"/>
              </a:ext>
            </a:extLst>
          </p:cNvPr>
          <p:cNvSpPr txBox="1"/>
          <p:nvPr/>
        </p:nvSpPr>
        <p:spPr>
          <a:xfrm>
            <a:off x="810317" y="5577275"/>
            <a:ext cx="5027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Have Length and a 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Are often called a “flat” shape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5EA85A-4540-48FC-8F7A-A45C4760DBA2}"/>
              </a:ext>
            </a:extLst>
          </p:cNvPr>
          <p:cNvCxnSpPr>
            <a:cxnSpLocks/>
          </p:cNvCxnSpPr>
          <p:nvPr/>
        </p:nvCxnSpPr>
        <p:spPr>
          <a:xfrm flipV="1">
            <a:off x="3317136" y="4703177"/>
            <a:ext cx="7089" cy="7130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0CC842-0EB1-45CB-8547-1669D35BCB7C}"/>
              </a:ext>
            </a:extLst>
          </p:cNvPr>
          <p:cNvCxnSpPr>
            <a:cxnSpLocks/>
          </p:cNvCxnSpPr>
          <p:nvPr/>
        </p:nvCxnSpPr>
        <p:spPr>
          <a:xfrm flipV="1">
            <a:off x="9393376" y="4931777"/>
            <a:ext cx="7089" cy="7130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49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FFC71D-C778-43B7-AE06-E4DEE6F24572}"/>
              </a:ext>
            </a:extLst>
          </p:cNvPr>
          <p:cNvSpPr txBox="1">
            <a:spLocks/>
          </p:cNvSpPr>
          <p:nvPr/>
        </p:nvSpPr>
        <p:spPr>
          <a:xfrm>
            <a:off x="1524000" y="142876"/>
            <a:ext cx="9144000" cy="61626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>
                <a:latin typeface="Arial Black" panose="020B0A04020102020204" pitchFamily="34" charset="0"/>
              </a:rPr>
              <a:t>Assignment #1</a:t>
            </a:r>
          </a:p>
          <a:p>
            <a:endParaRPr lang="en-US" b="1" dirty="0">
              <a:latin typeface="Arial Black" panose="020B0A0402010202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Design a 2-D shape that can be folded or bent into a 3-D Cube.</a:t>
            </a:r>
          </a:p>
          <a:p>
            <a:endParaRPr lang="en-US" sz="36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  <a:latin typeface="Arial Black" panose="020B0A04020102020204" pitchFamily="34" charset="0"/>
              </a:rPr>
              <a:t>You can use blank paper, poster paper or cardboard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  <a:latin typeface="Arial Black" panose="020B0A04020102020204" pitchFamily="34" charset="0"/>
              </a:rPr>
              <a:t>Take a picture of your 2-D shape and your assembled 3-D cube and e-mail them to your teacher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Promo-More. Stress Shape Cube">
            <a:extLst>
              <a:ext uri="{FF2B5EF4-FFF2-40B4-BE49-F238E27FC236}">
                <a16:creationId xmlns:a16="http://schemas.microsoft.com/office/drawing/2014/main" id="{9321FB68-4234-4279-97D5-E657FBA86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521970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romo-More. Stress Shape Cube">
            <a:extLst>
              <a:ext uri="{FF2B5EF4-FFF2-40B4-BE49-F238E27FC236}">
                <a16:creationId xmlns:a16="http://schemas.microsoft.com/office/drawing/2014/main" id="{D6A81A4D-F59C-4C87-84A8-3EA434808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66676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omo-More. Stress Shape Cube">
            <a:extLst>
              <a:ext uri="{FF2B5EF4-FFF2-40B4-BE49-F238E27FC236}">
                <a16:creationId xmlns:a16="http://schemas.microsoft.com/office/drawing/2014/main" id="{2FCC7587-2DB9-4820-8F93-F159D8D6B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romo-More. Stress Shape Cube">
            <a:extLst>
              <a:ext uri="{FF2B5EF4-FFF2-40B4-BE49-F238E27FC236}">
                <a16:creationId xmlns:a16="http://schemas.microsoft.com/office/drawing/2014/main" id="{5BD1686A-5C5C-4E26-A261-85DA6FD94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2" y="521970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81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81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Office Theme</vt:lpstr>
      <vt:lpstr>Shape and Space Lesson 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Crupi</dc:creator>
  <cp:lastModifiedBy>John Crupi</cp:lastModifiedBy>
  <cp:revision>10</cp:revision>
  <dcterms:created xsi:type="dcterms:W3CDTF">2020-04-27T01:58:29Z</dcterms:created>
  <dcterms:modified xsi:type="dcterms:W3CDTF">2020-04-27T03:31:14Z</dcterms:modified>
</cp:coreProperties>
</file>