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1" r:id="rId4"/>
    <p:sldId id="266" r:id="rId5"/>
    <p:sldId id="260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5:45.01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74,'8'-8,"1"0,-1 1,1 0,1 0,-1 0,1 1,0 1,1 0,4-1,-10 4,1 0,0 1,0 0,0 0,0 0,0 1,0 0,0 0,0 1,0 0,0 0,0 0,0 0,-1 1,1 0,0 0,-1 1,4 2,6 2,1 0,-1-2,14 4,-11-3,0 0,12 6,-15-5,0-2,1 0,0 0,-1-1,1-1,1-1,10 0,28 0,35-4,-10-1,2025 3,-3314 0,1180-1,0-2,0-1,0-1,-6-1,-25-1,21 3,-23-5,30 3,-1 2,-13 0,-509 3,263 3,190-4,14 1,-38 5,95 0,22-3,0 0,-1 0,1 0,0-1,-9-1,-19-4,0 3,-1 1,0 2,1 1,0 2,-16 4,-78 20,108-23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6:17.5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74,'8'-8,"1"0,-1 1,1 0,1 0,-1 0,1 1,0 1,1 0,4-1,-10 4,1 0,0 1,0 0,0 0,0 0,0 1,0 0,0 0,0 1,0 0,0 0,0 0,0 0,-1 1,1 0,0 0,-1 1,4 2,6 2,1 0,-1-2,14 4,-11-3,0 0,12 6,-15-5,0-2,1 0,0 0,-1-1,1-1,1-1,10 0,28 0,35-4,-10-1,2025 3,-3314 0,1180-1,0-2,0-1,0-1,-6-1,-25-1,21 3,-23-5,30 3,-1 2,-13 0,-509 3,263 3,190-4,14 1,-38 5,95 0,22-3,0 0,-1 0,1 0,0-1,-9-1,-19-4,0 3,-1 1,0 2,1 1,0 2,-16 4,-78 20,108-23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6:20.3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74,'8'-8,"1"0,-1 1,1 0,1 0,-1 0,1 1,0 1,1 0,4-1,-10 4,1 0,0 1,0 0,0 0,0 0,0 1,0 0,0 0,0 1,0 0,0 0,0 0,0 0,-1 1,1 0,0 0,-1 1,4 2,6 2,1 0,-1-2,14 4,-11-3,0 0,12 6,-15-5,0-2,1 0,0 0,-1-1,1-1,1-1,10 0,28 0,35-4,-10-1,2025 3,-3314 0,1180-1,0-2,0-1,0-1,-6-1,-25-1,21 3,-23-5,30 3,-1 2,-13 0,-509 3,263 3,190-4,14 1,-38 5,95 0,22-3,0 0,-1 0,1 0,0-1,-9-1,-19-4,0 3,-1 1,0 2,1 1,0 2,-16 4,-78 20,108-23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6:23.7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74,'8'-8,"1"0,-1 1,1 0,1 0,-1 0,1 1,0 1,1 0,4-1,-10 4,1 0,0 1,0 0,0 0,0 0,0 1,0 0,0 0,0 1,0 0,0 0,0 0,0 0,-1 1,1 0,0 0,-1 1,4 2,6 2,1 0,-1-2,14 4,-11-3,0 0,12 6,-15-5,0-2,1 0,0 0,-1-1,1-1,1-1,10 0,28 0,35-4,-10-1,2025 3,-3314 0,1180-1,0-2,0-1,0-1,-6-1,-25-1,21 3,-23-5,30 3,-1 2,-13 0,-509 3,263 3,190-4,14 1,-38 5,95 0,22-3,0 0,-1 0,1 0,0-1,-9-1,-19-4,0 3,-1 1,0 2,1 1,0 2,-16 4,-78 20,108-23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6:27.0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500 132,'8'-8,"1"0,-1 1,1-1,1 2,-1-1,1 1,0 1,1 0,4-1,-10 4,1 0,0 1,0 0,0 0,0 0,0 1,0 0,0 0,0 1,0-1,0 1,0 1,0-1,-1 1,1 0,0 0,-1 1,4 2,6 2,1 0,-1-2,14 4,-11-3,0 0,12 6,-15-6,0 0,1-1,0 0,-1-1,1-1,1-1,10 0,28 0,35-4,-10-1,2025 3,-3314 0,1180-1,0-2,0-1,0-1,-6-1,-25-1,21 3,-23-6,30 5,-1 1,-13 0,-509 3,263 3,190-4,14 0,-38 7,95-1,22-3,0 0,-1 0,1 0,0-1,-9-2,-19-2,0 2,-1 1,0 1,1 3,0 1,-16 4,-78 20,108-23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6:53.8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500 74,'8'-8,"1"0,-1 1,1 0,1 0,-1 0,1 1,0 1,1 0,4-1,-10 4,1 0,0 1,0 0,0 0,0 0,0 1,0 0,0 0,0 1,0 0,0 0,0 0,0 0,-1 1,1 0,0 0,-1 1,4 2,6 2,1 0,-1-2,14 4,-11-3,0 0,12 6,-15-5,0-2,1 0,0 0,-1-1,1-1,1-1,10 0,28 0,35-4,-10-1,2025 3,-3314 0,1180-1,0-2,0-1,0-1,-6-1,-25-1,21 3,-23-5,30 3,-1 2,-13 0,-509 3,263 3,190-4,14 1,-38 5,95 0,22-3,0 0,-1 0,1 0,0-1,-9-1,-19-4,0 3,-1 1,0 2,1 1,0 2,-16 4,-78 20,108-23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5:17:56.7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345 203,'4'-6,"0"0,0 0,1 1,0-1,0 1,0 0,0 1,5-4,-5 5,1-1,-1-1,-1 1,1-1,-1 1,0-1,0 0,0-1,-1 1,1-1,-1-1,-1 3,-1-1,1 1,-1-1,0 0,0 0,-1 1,1-1,-1 0,0 0,0 0,-1 1,0-3,1 5,-1 0,1 1,-1-1,0 1,1-1,-1 1,0-1,0 1,0 0,0-1,0 1,0 0,0 0,-1 0,1 0,0 0,-1 0,1 0,-1 0,1 0,-1 1,1-1,-1 1,1-1,-1 1,0 0,1-1,-1 1,0 0,1 0,-1 0,0 0,1 0,-1 1,1-1,-1 0,0 1,-3 0,0 1,-1-1,1 1,0 0,0 1,1-1,-1 1,0 0,1 0,0 0,-2 2,-44 46,26-25,-37 31,36-36,2 2,0 0,-2 7,18-21,0 1,1-1,0 2,1-1,0 0,0 1,1 0,1 0,0 1,0-1,1 1,-1 22,1 1,2-1,2 10,-1-14,0 0,-2 0,-1 0,-5 21,1-16,2 0,0 23,1-1,-9 35,5-42,1 21,5 118,2-114,0-59,0 0,2 0,0 0,2 5,0-3,-2 1,2 17,-5 46,-1-60,1 1,1-1,1 0,1 1,3 11,0-9,-2 1,0 0,-1 0,-2 3,-2 107,-1-50,2 496,1-569,0-1,1 1,0 0,1-1,0 0,1 0,1 0,1 3,13 25,18 26,-16-28,20 28,-23-39,-2 2,7 14,-19-36,0-1,0 1,0-1,1 0,0 0,1-1,4 5,-5-6,0 1,0 0,-1 0,0 0,0 0,0 1,-1-1,1 1,1 5,-5-11,0 0,0 0,0 0,0 0,0-1,0 1,0 0,1 0,-1 0,0 0,0 0,0 0,0 0,0 0,0 0,0 0,0 0,1 0,-1 0,0 0,0 0,0 0,0 0,0 0,0 0,0 0,0 0,1 0,-1 0,0 0,0 0,0 0,0 0,0 0,0 0,0 1,0-1,0 0,1 0,-1 0,0 0,0 0,0 0,0 0,0 0,2-22,-3-46,1 51,-1-280,2 271,2 1,1-1,2-7,-1 6,-1-1,1-19,-4 17,1-20,-2 0,-2 0,-5-18,3 51,0 0,-2 0,0 1,-1 0,-3-4,4 7,-1-1,2 0,0 0,0 0,1-1,1 1,-1-12,-4-53,-11-43,0 5,13 42,3-1,5-52,0 14,-2-393,2 476,1 0,1 1,3-4,3-25,-6 39,1 0,1 0,1 1,8-16,-6 13,0-1,-1-1,0-4,-1-14,-5 28,0 0,1 0,1 1,4-11,-8 23,0 1,0 0,0 0,0 0,0 0,0 0,0 0,0-1,0 1,0 0,0 0,0 0,0 0,0 0,0 0,0 0,0-1,0 1,0 0,0 0,0 0,0 0,1 0,-1 0,0 0,0 0,0 0,0-1,0 1,0 0,0 0,0 0,1 0,-1 0,0 0,0 0,0 0,0 0,0 0,0 0,0 0,1 0,-1 0,0 0,0 0,0 0,0 0,0 0,0 0,0 0,1 0,-1 0,0 0,0 0,0 0,0 0,0 0,0 1,0-1,1 0,-1 0,3 11,-1 17,-1 562,-3-271,1-236,-1-7,6 29,0-77,1-1,1 0,4 11,-2-10,-1 0,3 26,-8-27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4:41:58.89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58 107,'16'0,"0"0,0-2,0 0,7-2,18-3,122-20,26-5,105 0,-233 32,1 2,-1 4,0 2,15 6,-54-11,49 7,0-3,22-3,144-5,-74-2,-123 3,-19-1,0 0,0 2,-1 1,1 0,0 2,1 1,0 0,0-1,0-1,14 0,-12-1,0 1,22 6,-18-3,1-1,0-1,28 0,90-6,-56 0,556 2,-623 2,-1 0,1 1,12 5,-8-3,1 0,4-2,-27-2,0-1,0 1,-1 0,1 0,0 0,-1 1,1 0,3 1,-7-1,1-1,-1 1,0-1,0 1,0 0,-1-1,1 1,0 0,-1 1,1-1,-1 0,0 0,1 0,-1 1,0-1,-1 1,1-1,0 1,-1-1,1 3,2 16,-2 1,0-1,-2 1,-1 10,0-9,2 0,0-1,3 24,14 46,8 21,-2 15,10 70,-26-153,-2 1,-3-1,-1 1,-2-1,-3 11,-1-21,-2 0,-2-1,0 0,-3 1,2-5,0 1,2 1,2 0,1 0,1 6,3 294,3-153,-2 664,-1-828,-1-1,0 1,-1 0,-3 8,-6 38,-2 6,9-46,0 0,1 10,3-25,1-1,-1 1,0-1,0 0,-1 1,0-1,0 0,0 0,0 0,0-2,1-1,-1 0,0 0,0 0,0 0,0 0,0-1,0 1,0 0,-1-1,1 0,-1 1,1-1,-1 0,1 0,-1-1,1 1,-1 0,-1-1,-23 3,-1 0,0-3,0 0,-19-3,-21 0,55 2,-178 1,145 3,1 1,-1 2,-5 4,-30 15,55-16,-1-1,-14 1,-1-2,-1-3,0-2,-25-2,-129-13,54 2,-58-5,80 4,-65 5,-207 8,339-4,-51-8,-10-1,-344 7,255 7,191-3,-1-1,1 0,0-1,0 0,0-1,1-1,-1 0,-2-2,-30-11,42 17,-1-1,1 1,0-1,0 1,-1-1,1 0,1-1,-1 1,0 0,0-1,1 0,0 1,-1-1,1 0,0 0,0 0,1 0,-1-1,1 1,-1 0,1-1,0 1,0-3,-1-9,0 0,1 0,0 0,2 0,0-5,0 4,-1 0,0 0,-2-9,-8-36,3 0,1-55,7-2245,-2 2353,2 1,-1-1,1 1,0-1,1 0,0 1,2-7,-3 11,0 1,1-1,-1 1,1-1,-1 1,1-1,0 1,0 0,0 0,0 0,1 0,-1 0,0 0,1 1,-1-1,1 1,0 0,-1 0,1 0,0 0,2-1,19-1,0 0,0 2,0 0,0 2,15 2,26 0,-45-3,-1 2,1 0,-1 0,0 2,0 1,0 0,-1 1,0 1,0 1,2 2,-6-4,0-1,1 0,-1 0,1-1,0-1,1-1,-1 0,0-1,3-1,16 3,34 9,-48-7,-1-2,18 2,-18-4,7 0,0 1,-1 1,1 1,-1 2,1 0,6 4,1-2,1-2,-1-1,1-1,-1-2,19-2,-25 2,1 0,-1 1,8 4,-2-1,30 1,-31-6,1 0,0 2,23 4,11 3,0-4,0-3,48-4,-48 0,-36-1,1-1,29-7,-28 4,1 2,17 0,-4 3,-17 1,1-1,-1-1,24-5,115-28,-116 28,-1 2,1 3,0 2,6 2,38 0,-69-2,-8-1,0 2,0 0,1 0,-1 2,9 3,-13-3,0 0,0-1,0 0,-3-2,-1 2,1 0,-1 0,0 1,2 1,-11-2,1-1,0 1,-1 0,0 1,1-1,-1 0,0 1,0 0,0 0,0 0,-1 0,1 0,-1 0,0 1,0-1,0 1,0 0,-1-1,2 4,1 9,0 0,-1-1,-1 1,0 8,3 20,26 99,-30-139,1 0,-2 0,1 0,0 0,-1 0,0 0,1 0,-2 1,1-1,0 0,-1 0,0-2,0 0,1 0,-1-1,0 1,0 0,-1-1,1 1,0-1,0 1,-1-1,1 1,-1-1,0 0,1 0,-1 0,0 0,1 0,-1 0,0 0,0 0,0-1,0 1,-1-1,-23 5,0-1,-1-2,1 0,0-2,-1-1,-10-2,-25 0,-35-3,-26-8,38 3,-73-15,99 14,-1 3,-34 0,64 8,-23-1,0-2,-26-6,14 2,0 3,-1 2,-44 6,4-1,58-2,-5 1,0-2,1-3,-10-3,-1-2,0 3,-26 1,-130 7,72 0,-444-2,567 1,0 1,0 1,1 1,-1 1,1 2,0 0,-20 10,39-15,1-1,0 2,0-1,0 0,0 1,0-1,0 1,1 0,-1 0,1 0,0 0,0 0,0 1,0-1,1 0,-1 1,1 0,0-1,0 1,0 0,0 0,1 3,-2 12,1 1,1-1,0 1,2 3,0 10,0 251,-1-278,-1 0,-1 1,1-1,-1 0,0 0,0-1,-1 1,0 0,-1 3,52-38,-6-1,-30 20,0 0,1 1,0 1,1 0,6-2,-9 6,0-1,0 0,0-1,-1 0,0-1,0 0,0-1,-1 0,0 0,2-4,0 1,1 0,0 1,12-6,-17 11,1 1,-1 1,1-1,-1 2,1-1,0 1,0 0,0 1,6 0,84-11,-55 5,41 0,596 6,-325 3,-290-2,0 2,0 3,11 5,49 20,-86-19,0-1,0-2,1-3,25 1,-26-3,0 1,11 4,21 2,10 3,-41-6,0-2,16 0,7-5,-34-1,0 1,0 2,0 1,11 3,21 6,-23-4,28 8,-61-14,0 1,0 0,-1 0,1 0,-1 1,0 0,0 0,0 0,0 0,-1 1,0 0,-2-4,0 1,-1-1,0 1,1 0,-1-1,0 1,0 0,0 0,0 0,0 0,0 0,-1 0,1 0,-1 0,1 0,-1 1,0-1,0 0,0 0,0 0,0 0,0 0,-1 1,1-1,-1 0,0 0,1 0,-1 0,0 0,0 0,0-1,0 1,-1 1,-3 2,0 0,-1 0,0-1,1 0,-1 0,0 0,-6 1,-50 22,28-14,-63 35,50-24,-29 9,59-26,0-2,0 0,0-1,-1-1,0 0,-11-1,-306-2,145-2,-1258 2,1424-1,-1-1,1-2,-9-2,4 0,0 2,-2 1,-11 0,0 2,0 1,0 3,0 1,-2 3,-68 10,106-16,0 1,0 0,0 0,0 1,1 0,-1 0,1 0,0 1,-1 0,-31 18,31-19,1 0,0 0,0 0,0 1,0-1,1 1,0 0,-1 1,2-1,-1 1,0 0,1 0,0 0,0 0,0 0,1 1,0-1,0 1,0 0,1 0,-1-1,2 1,-1 0,0 0,1 0,0 0,1 0,-1 0,1 0,1 0,-1 0,2 3,-1-3,1-1,0 0,0 0,0 0,1 0,0-1,0 1,0-1,0 0,1 0,-1 0,1-1,0 0,0 0,0 0,2 0,2 1,1 0,1 0,-1-1,0-1,1 0,-1 0,1-1,4 0,70 1,58-7,-57-8,-55 7,1 2,16 0,-23 3,2 1,-1-1,0-2,17-3,4-2,1 3,-1 1,1 3,21 2,83-2,-47-13,-61 7,28 0,-14 4,0 3,0 1,0 4,10 3,-9 1,0-3,29-1,121-6,-76 0,-110 1,7 0,0 0,-1-2,1-2,8-2,31-9,1 2,0 3,2 3,-58 6,0-1,0-1,0 0,0-1,0-1,11-5,20-6,-25 11,0 1,0 1,1 0,-1 2,10 1,0-1,-1-1,5-3,-13 1,-9 2,1-1,-1 2,0-1,0 2,1-1,-1 2,-9-1,-1 0,1 1,-1-1,0 1,1 0,-1-1,0 1,1 0,-1 0,0 1,0-1,0 0,0 1,0-1,0 1,0 0,0 0,-1-1,1 1,-1 0,1 0,-1 1,0-1,0 0,0 0,0 1,0-1,0 0,-1 1,1-1,-1 2,2 4,-1 1,0 0,0 0,-1-1,-1 1,1 0,-1 0,-1 0,1-1,-2 1,1-1,-1 1,0-1,-1 0,0 0,0-1,-1 1,0-1,0 0,-1 0,1 0,-4 2,-13 13,-1-1,-21 14,33-26,-1-2,-1 1,1-2,-1 1,0-2,-1 0,-4 1,-178 58,130-39,-2-4,-1-2,-70 9,63-18,-11 2,-1-4,-8-4,-1248-5,1318-1,0-1,1 0,-22-8,-6 1,41 7,0-1,1 0,0 0,0-1,0-1,0 0,-5-4,7 4,0 0,-1 1,0 0,0 1,-1 0,1 0,-1 1,0 0,-1 1,-27 0,0 2,0 1,0 2,1 2,-13 4,15-3,-1-3,27-3,1 0,0 1,0 1,0 0,0 0,-3 1,10-2,0 0,-1 0,1 1,0-1,-1 0,1 1,0 0,0-1,0 1,1 0,-1 0,0 0,1 1,-1-1,1 0,0 0,0 1,-1-1,2 1,-1-1,0 1,0-1,1 3,-4 23,3-1,0 1,1-1,4 18,-1 27,-3-46,-1-16,1-1,0 1,1 0,0 0,1-1,0 5,-1-11,0-1,0 1,0-1,0 1,1-1,-1 0,1 0,-1 0,1 0,0 0,0 0,0 0,0 0,0-1,0 1,0-1,0 0,1 1,-1-1,1 0,-1 0,1-1,-1 1,1 0,-1-1,1 1,30 2,-1-1,1-2,0-1,31-5,4-7,-49 8,0 1,0 1,4 0,103-11,-71 6,44 1,453 6,-261 2,-249-3,-1-1,21-7,-19 4,-1 1,16 1,602 4,-277 1,-358-2,-1-1,0-2,9-2,-4 1,0 0,5 2,-16 2,0-1,0-1,0 0,0-1,0-1,-1-1,0-1,0 0,-1-1,0 0,0-2,-1 0,12-9,-17 10,0 1,0 1,1 0,0 0,1 1,11-4,-22 10,0-1,0 1,0 0,0 0,0-1,0 1,0 0,1 0,-1 0,0 0,0 0,0 0,0 1,0-1,0 0,1 1,-1-1,0 0,0 1,0-1,0 1,0 0,0-1,0 1,-1 0,1 0,0-1,0 1,0 0,-1 0,1 0,0 0,-1 0,1 0,-1 0,0 0,1 0,-1 0,1 0,-1 0,0 1,0-1,0 0,0 1,1 5,0 1,-1 0,0 0,-1 0,0 0,0 1,-7 27,-2-1,-1 0,-1 0,-3-1,-8 14,-2 7,-7 27,18-38,8-21,-1-1,-1-1,-10 18,16-36,0 0,0 0,-1-1,1 1,-1-1,1 1,-1-1,0 0,0 0,0 0,0-1,0 1,0-1,-1 1,1-1,-1 0,1-1,0 1,-2 0,-11 1,-1-1,1 0,-11-1,8 0,-22-1,1-1,-1-2,1-1,-1-3,2-1,-1-2,-7-4,-30-10,-2 5,0 2,-1 4,-10 3,46 8,-1 1,-8 3,0 0,-10-3,-25-11,58 7,-1 2,-18 0,-543 3,286 3,250-1,0 3,0 3,0 2,-13 6,27-7,0-2,-1-1,-11-2,-129-4,74 0,85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04:43:35.87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58 107,'16'0,"0"0,0-2,0 0,7-2,18-3,122-20,26-5,105 0,-233 32,1 2,-1 4,0 2,15 6,-54-11,49 7,0-3,22-3,144-5,-74-2,-123 3,-19-1,0 0,0 2,-1 1,1 0,0 2,1 1,0 0,0-1,0-1,14 0,-12-1,0 1,22 6,-18-3,1-1,0-1,28 0,90-6,-56 0,556 2,-623 2,-1 0,1 1,12 5,-8-3,1 0,4-2,-27-2,0-1,0 1,-1 0,1 0,0 0,-1 1,1 0,3 1,-7-1,1-1,-1 1,0-1,0 1,0 0,-1-1,1 1,0 0,-1 1,1-1,-1 0,0 0,1 0,-1 1,0-1,-1 1,1-1,0 1,-1-1,1 3,2 16,-2 1,0-1,-2 1,-1 10,0-9,2 0,0-1,3 24,14 46,8 21,-2 15,10 70,-26-153,-2 1,-3-1,-1 1,-2-1,-3 11,-1-21,-2 0,-2-1,0 0,-3 1,2-5,0 1,2 1,2 0,1 0,1 6,3 294,3-153,-2 664,-1-828,-1-1,0 1,-1 0,-3 8,-6 38,-2 6,9-46,0 0,1 10,3-25,1-1,-1 1,0-1,0 0,-1 1,0-1,0 0,0 0,0 0,0-2,1-1,-1 0,0 0,0 0,0 0,0 0,0-1,0 1,0 0,-1-1,1 0,-1 1,1-1,-1 0,1 0,-1-1,1 1,-1 0,-1-1,-23 3,-1 0,0-3,0 0,-19-3,-21 0,55 2,-178 1,145 3,1 1,-1 2,-5 4,-30 15,55-16,-1-1,-14 1,-1-2,-1-3,0-2,-25-2,-129-13,54 2,-58-5,80 4,-65 5,-207 8,339-4,-51-8,-10-1,-344 7,255 7,191-3,-1-1,1 0,0-1,0 0,0-1,1-1,-1 0,-2-2,-30-11,42 17,-1-1,1 1,0-1,0 1,-1-1,1 0,1-1,-1 1,0 0,0-1,1 0,0 1,-1-1,1 0,0 0,0 0,1 0,-1-1,1 1,-1 0,1-1,0 1,0-3,-1-9,0 0,1 0,0 0,2 0,0-5,0 4,-1 0,0 0,-2-9,-8-36,3 0,1-55,7-2245,-2 2353,2 1,-1-1,1 1,0-1,1 0,0 1,2-7,-3 11,0 1,1-1,-1 1,1-1,-1 1,1-1,0 1,0 0,0 0,0 0,1 0,-1 0,0 0,1 1,-1-1,1 1,0 0,-1 0,1 0,0 0,2-1,19-1,0 0,0 2,0 0,0 2,15 2,26 0,-45-3,-1 2,1 0,-1 0,0 2,0 1,0 0,-1 1,0 1,0 1,2 2,-6-4,0-1,1 0,-1 0,1-1,0-1,1-1,-1 0,0-1,3-1,16 3,34 9,-48-7,-1-2,18 2,-18-4,7 0,0 1,-1 1,1 1,-1 2,1 0,6 4,1-2,1-2,-1-1,1-1,-1-2,19-2,-25 2,1 0,-1 1,8 4,-2-1,30 1,-31-6,1 0,0 2,23 4,11 3,0-4,0-3,48-4,-48 0,-36-1,1-1,29-7,-28 4,1 2,17 0,-4 3,-17 1,1-1,-1-1,24-5,115-28,-116 28,-1 2,1 3,0 2,6 2,38 0,-69-2,-8-1,0 2,0 0,1 0,-1 2,9 3,-13-3,0 0,0-1,0 0,-3-2,-1 2,1 0,-1 0,0 1,2 1,-11-2,1-1,0 1,-1 0,0 1,1-1,-1 0,0 1,0 0,0 0,0 0,-1 0,1 0,-1 0,0 1,0-1,0 1,0 0,-1-1,2 4,1 9,0 0,-1-1,-1 1,0 8,3 20,26 99,-30-139,1 0,-2 0,1 0,0 0,-1 0,0 0,1 0,-2 1,1-1,0 0,-1 0,0-2,0 0,1 0,-1-1,0 1,0 0,-1-1,1 1,0-1,0 1,-1-1,1 1,-1-1,0 0,1 0,-1 0,0 0,1 0,-1 0,0 0,0 0,0-1,0 1,-1-1,-23 5,0-1,-1-2,1 0,0-2,-1-1,-10-2,-25 0,-35-3,-26-8,38 3,-73-15,99 14,-1 3,-34 0,64 8,-23-1,0-2,-26-6,14 2,0 3,-1 2,-44 6,4-1,58-2,-5 1,0-2,1-3,-10-3,-1-2,0 3,-26 1,-130 7,72 0,-444-2,567 1,0 1,0 1,1 1,-1 1,1 2,0 0,-20 10,39-15,1-1,0 2,0-1,0 0,0 1,0-1,0 1,1 0,-1 0,1 0,0 0,0 0,0 1,0-1,1 0,-1 1,1 0,0-1,0 1,0 0,0 0,1 3,-2 12,1 1,1-1,0 1,2 3,0 10,0 251,-1-278,-1 0,-1 1,1-1,-1 0,0 0,0-1,-1 1,0 0,-1 3,52-38,-6-1,-30 20,0 0,1 1,0 1,1 0,6-2,-9 6,0-1,0 0,0-1,-1 0,0-1,0 0,0-1,-1 0,0 0,2-4,0 1,1 0,0 1,12-6,-17 11,1 1,-1 1,1-1,-1 2,1-1,0 1,0 0,0 1,6 0,84-11,-55 5,41 0,596 6,-325 3,-290-2,0 2,0 3,11 5,49 20,-86-19,0-1,0-2,1-3,25 1,-26-3,0 1,11 4,21 2,10 3,-41-6,0-2,16 0,7-5,-34-1,0 1,0 2,0 1,11 3,21 6,-23-4,28 8,-61-14,0 1,0 0,-1 0,1 0,-1 1,0 0,0 0,0 0,0 0,-1 1,0 0,-2-4,0 1,-1-1,0 1,1 0,-1-1,0 1,0 0,0 0,0 0,0 0,0 0,-1 0,1 0,-1 0,1 0,-1 1,0-1,0 0,0 0,0 0,0 0,0 0,-1 1,1-1,-1 0,0 0,1 0,-1 0,0 0,0 0,0-1,0 1,-1 1,-3 2,0 0,-1 0,0-1,1 0,-1 0,0 0,-6 1,-50 22,28-14,-63 35,50-24,-29 9,59-26,0-2,0 0,0-1,-1-1,0 0,-11-1,-306-2,145-2,-1258 2,1424-1,-1-1,1-2,-9-2,4 0,0 2,-2 1,-11 0,0 2,0 1,0 3,0 1,-2 3,-68 10,106-16,0 1,0 0,0 0,0 1,1 0,-1 0,1 0,0 1,-1 0,-31 18,31-19,1 0,0 0,0 0,0 1,0-1,1 1,0 0,-1 1,2-1,-1 1,0 0,1 0,0 0,0 0,0 0,1 1,0-1,0 1,0 0,1 0,-1-1,2 1,-1 0,0 0,1 0,0 0,1 0,-1 0,1 0,1 0,-1 0,2 3,-1-3,1-1,0 0,0 0,0 0,1 0,0-1,0 1,0-1,0 0,1 0,-1 0,1-1,0 0,0 0,0 0,2 0,2 1,1 0,1 0,-1-1,0-1,1 0,-1 0,1-1,4 0,70 1,58-7,-57-8,-55 7,1 2,16 0,-23 3,2 1,-1-1,0-2,17-3,4-2,1 3,-1 1,1 3,21 2,83-2,-47-13,-61 7,28 0,-14 4,0 3,0 1,0 4,10 3,-9 1,0-3,29-1,121-6,-76 0,-110 1,7 0,0 0,-1-2,1-2,8-2,31-9,1 2,0 3,2 3,-58 6,0-1,0-1,0 0,0-1,0-1,11-5,20-6,-25 11,0 1,0 1,1 0,-1 2,10 1,0-1,-1-1,5-3,-13 1,-9 2,1-1,-1 2,0-1,0 2,1-1,-1 2,-9-1,-1 0,1 1,-1-1,0 1,1 0,-1-1,0 1,1 0,-1 0,0 1,0-1,0 0,0 1,0-1,0 1,0 0,0 0,-1-1,1 1,-1 0,1 0,-1 1,0-1,0 0,0 0,0 1,0-1,0 0,-1 1,1-1,-1 2,2 4,-1 1,0 0,0 0,-1-1,-1 1,1 0,-1 0,-1 0,1-1,-2 1,1-1,-1 1,0-1,-1 0,0 0,0-1,-1 1,0-1,0 0,-1 0,1 0,-4 2,-13 13,-1-1,-21 14,33-26,-1-2,-1 1,1-2,-1 1,0-2,-1 0,-4 1,-178 58,130-39,-2-4,-1-2,-70 9,63-18,-11 2,-1-4,-8-4,-1248-5,1318-1,0-1,1 0,-22-8,-6 1,41 7,0-1,1 0,0 0,0-1,0-1,0 0,-5-4,7 4,0 0,-1 1,0 0,0 1,-1 0,1 0,-1 1,0 0,-1 1,-27 0,0 2,0 1,0 2,1 2,-13 4,15-3,-1-3,27-3,1 0,0 1,0 1,0 0,0 0,-3 1,10-2,0 0,-1 0,1 1,0-1,-1 0,1 1,0 0,0-1,0 1,1 0,-1 0,0 0,1 1,-1-1,1 0,0 0,0 1,-1-1,2 1,-1-1,0 1,0-1,1 3,-4 23,3-1,0 1,1-1,4 18,-1 27,-3-46,-1-16,1-1,0 1,1 0,0 0,1-1,0 5,-1-11,0-1,0 1,0-1,0 1,1-1,-1 0,1 0,-1 0,1 0,0 0,0 0,0 0,0 0,0-1,0 1,0-1,0 0,1 1,-1-1,1 0,-1 0,1-1,-1 1,1 0,-1-1,1 1,30 2,-1-1,1-2,0-1,31-5,4-7,-49 8,0 1,0 1,4 0,103-11,-71 6,44 1,453 6,-261 2,-249-3,-1-1,21-7,-19 4,-1 1,16 1,602 4,-277 1,-358-2,-1-1,0-2,9-2,-4 1,0 0,5 2,-16 2,0-1,0-1,0 0,0-1,0-1,-1-1,0-1,0 0,-1-1,0 0,0-2,-1 0,12-9,-17 10,0 1,0 1,1 0,0 0,1 1,11-4,-22 10,0-1,0 1,0 0,0 0,0-1,0 1,0 0,1 0,-1 0,0 0,0 0,0 0,0 1,0-1,0 0,1 1,-1-1,0 0,0 1,0-1,0 1,0 0,0-1,0 1,-1 0,1 0,0-1,0 1,0 0,-1 0,1 0,0 0,-1 0,1 0,-1 0,0 0,1 0,-1 0,1 0,-1 0,0 1,0-1,0 0,0 1,1 5,0 1,-1 0,0 0,-1 0,0 0,0 1,-7 27,-2-1,-1 0,-1 0,-3-1,-8 14,-2 7,-7 27,18-38,8-21,-1-1,-1-1,-10 18,16-36,0 0,0 0,-1-1,1 1,-1-1,1 1,-1-1,0 0,0 0,0 0,0-1,0 1,0-1,-1 1,1-1,-1 0,1-1,0 1,-2 0,-11 1,-1-1,1 0,-11-1,8 0,-22-1,1-1,-1-2,1-1,-1-3,2-1,-1-2,-7-4,-30-10,-2 5,0 2,-1 4,-10 3,46 8,-1 1,-8 3,0 0,-10-3,-25-11,58 7,-1 2,-18 0,-543 3,286 3,250-1,0 3,0 3,0 2,-13 6,27-7,0-2,-1-1,-11-2,-129-4,74 0,85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21AA-9075-4253-829E-166A7C216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0A20D-583C-422A-A25D-EC1618E97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5103E-1D15-497F-835C-CCD29F09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DA7E4-233E-4133-B02D-D339150D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DEC81-008C-4095-87BE-52CA7A38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5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8BED-68A0-40AF-8132-CC3FFD23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5F988-87A8-44B1-A5F5-7CC9BDFCF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6B133-FE14-4A01-9AB0-35364171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F4D14-D665-4F62-9534-F4B18F46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D49BF-B524-48E7-8331-7D6C50F4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2BBB70-3FE7-491A-8E9A-7F11AE783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222AA-8157-49A9-91D3-975AFD93D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58C0C-78EF-4123-A3CE-9AC7A1D2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199A1-3A83-45FE-BF71-8DB36C7D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206AE-3350-446F-B08B-976DE53F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C8BA-3FD7-47BE-97FA-2B1ECFD5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CF38-E8F8-410E-8884-3A5A3865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A4699-68D9-4D9F-B2DF-555BEE2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C385E-A343-4CAD-88BA-A0E46D53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38836-87D6-4E94-8BA3-06B0BDDE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6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FEE3-4268-40BA-9AC1-FFF054F4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82D16-2694-4865-9D21-9D7EAD0BE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92CBE-EE10-499E-92EC-F0118CB2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53441-AB33-497E-8B85-754F567D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8F429-8CA5-4C70-8825-E31CBCFF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90D2-5A53-435A-AF2F-8C494CFC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DE1C-1A1E-4745-89C5-A9F0BC49A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77C4D-3163-40F2-9F39-99417585F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21A01-209A-4AA4-8242-103FEC12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8C82B-5806-45DA-AC7A-D66C6B9F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F34C-2602-40FF-956D-786207CC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7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E704-124F-4856-8CDB-72E7C2D4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56390-00F4-4E80-85C2-4D4F20AA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FC11E-6F25-4BCF-80C9-DC6A3BD07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85176-F466-476A-9CF6-DFE891408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F2576-2707-40E4-B253-0D99D4D71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E99A0-A1B1-448A-B4B1-0DCC43C8E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1DD68-4DF1-4004-86B3-87EC40FE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56257-1AD5-48AD-A7A9-7C7DFBBE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3717-0352-4CBE-8590-BF4CA2FD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CC569-0CEB-4CBD-81A9-79C17C69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ED160-884A-4E72-89C7-D110121D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9F3E2-EB16-4F00-8E77-C7127AFD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9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82222-BE99-4F6C-925F-FEB1B35B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B8CBC-8CA6-4B90-8783-B3B583DF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8453B-BEA1-4A63-BB0C-305671BF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5CC5-19DF-46EE-AA0E-C537C62D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FFF1-1A10-4376-9814-F3DAE9FB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FAEAB-C89F-4FE2-9ADE-838A2C106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65966-18B8-4501-8DFF-C85FE6E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E9489-D101-4D70-B40D-57F465BA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B360A-C206-4054-9242-DB01958B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F9A0-3FFD-485C-972C-1AAC5D21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1F801-17FC-4BC9-9ADE-4F28F0832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A0885-45E7-48AE-8C80-A50D26CAA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CBDF0-A38A-490E-A5FD-62556EA4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5ECE6-8914-461F-B0D5-8898833C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5EF93-E4E5-47FF-B30A-C2F04B33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7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A80EB-48AE-42FE-B1F5-B3FD1AB4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EAA28-3442-459D-932D-5976973C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A6BF4-FC8D-443E-8989-D28A79A34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CD64-558D-434F-B8DF-89B02003E99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5ADA1-B9BF-405F-A1E3-23F09889A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CD690-0ECC-4372-96AF-7A200B2FB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B3E4-BA8D-4696-8C76-5D99EED5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1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pCv2Evw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customXml" Target="../ink/ink7.xml"/><Relationship Id="rId5" Type="http://schemas.openxmlformats.org/officeDocument/2006/relationships/customXml" Target="../ink/ink2.xml"/><Relationship Id="rId10" Type="http://schemas.openxmlformats.org/officeDocument/2006/relationships/customXml" Target="../ink/ink6.xml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9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9A3-6D69-4390-B23F-D25B94F524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Review of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96FE2-D0C4-474C-8020-70A2F46CB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Building a Cube</a:t>
            </a:r>
          </a:p>
        </p:txBody>
      </p:sp>
    </p:spTree>
    <p:extLst>
      <p:ext uri="{BB962C8B-B14F-4D97-AF65-F5344CB8AC3E}">
        <p14:creationId xmlns:p14="http://schemas.microsoft.com/office/powerpoint/2010/main" val="297591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h Forum - Ask Dr. Math">
            <a:extLst>
              <a:ext uri="{FF2B5EF4-FFF2-40B4-BE49-F238E27FC236}">
                <a16:creationId xmlns:a16="http://schemas.microsoft.com/office/drawing/2014/main" id="{742CAF5C-C8BB-4A3E-BE42-C3BDB73C4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389995"/>
            <a:ext cx="5686425" cy="541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3655F9-17A1-4B48-9B2C-22A37182CAD8}"/>
              </a:ext>
            </a:extLst>
          </p:cNvPr>
          <p:cNvSpPr/>
          <p:nvPr/>
        </p:nvSpPr>
        <p:spPr>
          <a:xfrm>
            <a:off x="1858531" y="339209"/>
            <a:ext cx="8236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Arial Black" panose="020B0A04020102020204" pitchFamily="34" charset="0"/>
              </a:rPr>
              <a:t>The 11 nets of a cube</a:t>
            </a:r>
          </a:p>
        </p:txBody>
      </p:sp>
    </p:spTree>
    <p:extLst>
      <p:ext uri="{BB962C8B-B14F-4D97-AF65-F5344CB8AC3E}">
        <p14:creationId xmlns:p14="http://schemas.microsoft.com/office/powerpoint/2010/main" val="154849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6C4AE-9720-4EE0-A1AD-A9F7F261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13025"/>
            <a:ext cx="10887075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Watch how each net folds into a cube</a:t>
            </a:r>
            <a:endParaRPr lang="en-US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6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9A3-6D69-4390-B23F-D25B94F52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6250"/>
            <a:ext cx="9144000" cy="12715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Adding TABS to your net make it easier to assemble.</a:t>
            </a:r>
          </a:p>
        </p:txBody>
      </p:sp>
      <p:pic>
        <p:nvPicPr>
          <p:cNvPr id="1026" name="Picture 2" descr="Solid shapes and their nets - cube">
            <a:extLst>
              <a:ext uri="{FF2B5EF4-FFF2-40B4-BE49-F238E27FC236}">
                <a16:creationId xmlns:a16="http://schemas.microsoft.com/office/drawing/2014/main" id="{B6678CF0-5DA6-478A-B411-2DDDC44CB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747838"/>
            <a:ext cx="6653212" cy="543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5AE5C8F-A544-4414-BD7E-0A3D7741C36B}"/>
                  </a:ext>
                </a:extLst>
              </p14:cNvPr>
              <p14:cNvContentPartPr/>
              <p14:nvPr/>
            </p14:nvContentPartPr>
            <p14:xfrm>
              <a:off x="6039795" y="2201520"/>
              <a:ext cx="1195560" cy="385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5AE5C8F-A544-4414-BD7E-0A3D7741C3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5795" y="2093520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D2062B1-A2F1-417C-AFA6-079098B8918E}"/>
                  </a:ext>
                </a:extLst>
              </p14:cNvPr>
              <p14:cNvContentPartPr/>
              <p14:nvPr/>
            </p14:nvContentPartPr>
            <p14:xfrm>
              <a:off x="4612309" y="3582645"/>
              <a:ext cx="1195560" cy="385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D2062B1-A2F1-417C-AFA6-079098B891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8309" y="3474645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9170401-DBAE-480B-AC5F-2FFCEAD926B0}"/>
                  </a:ext>
                </a:extLst>
              </p14:cNvPr>
              <p14:cNvContentPartPr/>
              <p14:nvPr/>
            </p14:nvContentPartPr>
            <p14:xfrm>
              <a:off x="7517434" y="3601905"/>
              <a:ext cx="1195560" cy="38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9170401-DBAE-480B-AC5F-2FFCEAD926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63434" y="3493905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81671CA-1A7D-4780-A661-9B2113E8D846}"/>
                  </a:ext>
                </a:extLst>
              </p14:cNvPr>
              <p14:cNvContentPartPr/>
              <p14:nvPr/>
            </p14:nvContentPartPr>
            <p14:xfrm>
              <a:off x="7517434" y="5230680"/>
              <a:ext cx="1195560" cy="38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81671CA-1A7D-4780-A661-9B2113E8D8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63434" y="5122680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DCDA3F9-8676-4B64-AF5D-507DB9CCD4C4}"/>
                  </a:ext>
                </a:extLst>
              </p14:cNvPr>
              <p14:cNvContentPartPr/>
              <p14:nvPr/>
            </p14:nvContentPartPr>
            <p14:xfrm>
              <a:off x="6096000" y="6668955"/>
              <a:ext cx="1195560" cy="38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DCDA3F9-8676-4B64-AF5D-507DB9CCD4C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42000" y="6560955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674A8E4-C75A-479C-8312-5EEAF2DEE8C7}"/>
                  </a:ext>
                </a:extLst>
              </p14:cNvPr>
              <p14:cNvContentPartPr/>
              <p14:nvPr/>
            </p14:nvContentPartPr>
            <p14:xfrm>
              <a:off x="4612309" y="5232555"/>
              <a:ext cx="1195560" cy="385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674A8E4-C75A-479C-8312-5EEAF2DEE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8309" y="5124555"/>
                <a:ext cx="130320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9EA83DC-23F9-4884-B136-935B836927BA}"/>
                  </a:ext>
                </a:extLst>
              </p14:cNvPr>
              <p14:cNvContentPartPr/>
              <p14:nvPr/>
            </p14:nvContentPartPr>
            <p14:xfrm>
              <a:off x="2866395" y="3888945"/>
              <a:ext cx="162720" cy="1161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9EA83DC-23F9-4884-B136-935B836927B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12755" y="3780945"/>
                <a:ext cx="270360" cy="137700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Subtitle 2">
            <a:extLst>
              <a:ext uri="{FF2B5EF4-FFF2-40B4-BE49-F238E27FC236}">
                <a16:creationId xmlns:a16="http://schemas.microsoft.com/office/drawing/2014/main" id="{5B9FF36B-2F19-4233-BC6F-B5B4A9108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738" y="2574583"/>
            <a:ext cx="1550504" cy="10080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Tabs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CE3AE34-82FA-4E21-B718-DD612D10530B}"/>
              </a:ext>
            </a:extLst>
          </p:cNvPr>
          <p:cNvCxnSpPr>
            <a:cxnSpLocks/>
          </p:cNvCxnSpPr>
          <p:nvPr/>
        </p:nvCxnSpPr>
        <p:spPr>
          <a:xfrm>
            <a:off x="1798983" y="3319670"/>
            <a:ext cx="1148772" cy="123245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20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9A3-6D69-4390-B23F-D25B94F524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Shape and Space Lesson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96FE2-D0C4-474C-8020-70A2F46CB7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Building 3 More Right Prisms</a:t>
            </a:r>
          </a:p>
        </p:txBody>
      </p:sp>
    </p:spTree>
    <p:extLst>
      <p:ext uri="{BB962C8B-B14F-4D97-AF65-F5344CB8AC3E}">
        <p14:creationId xmlns:p14="http://schemas.microsoft.com/office/powerpoint/2010/main" val="394365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596FE2-D0C4-474C-8020-70A2F46CB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6438"/>
            <a:ext cx="9144000" cy="334168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What is a Right Prism?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A 3-D shape where the front and back sides are the identical shapes</a:t>
            </a:r>
          </a:p>
        </p:txBody>
      </p:sp>
      <p:pic>
        <p:nvPicPr>
          <p:cNvPr id="3074" name="Picture 2" descr="the Necker cube, a bistable visual illusion. (First published in ...">
            <a:extLst>
              <a:ext uri="{FF2B5EF4-FFF2-40B4-BE49-F238E27FC236}">
                <a16:creationId xmlns:a16="http://schemas.microsoft.com/office/drawing/2014/main" id="{E2308A4A-1B62-4B55-9D95-75FAEF050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9" y="2703544"/>
            <a:ext cx="1988185" cy="21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he Necker cube, a bistable visual illusion. (First published in ...">
            <a:extLst>
              <a:ext uri="{FF2B5EF4-FFF2-40B4-BE49-F238E27FC236}">
                <a16:creationId xmlns:a16="http://schemas.microsoft.com/office/drawing/2014/main" id="{EA203557-27AF-479E-ACFB-353A221C4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349" y="3786914"/>
            <a:ext cx="1988185" cy="21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9C583FA-C675-469A-8E78-A1A3E8928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5199" y="5386152"/>
            <a:ext cx="2914651" cy="3619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Front side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387FCE2-F8E9-4418-9378-2D40A01757B5}"/>
                  </a:ext>
                </a:extLst>
              </p14:cNvPr>
              <p14:cNvContentPartPr/>
              <p14:nvPr/>
            </p14:nvContentPartPr>
            <p14:xfrm>
              <a:off x="2843984" y="3544850"/>
              <a:ext cx="1303200" cy="1228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387FCE2-F8E9-4418-9378-2D40A01757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0344" y="3437210"/>
                <a:ext cx="1410840" cy="1444320"/>
              </a:xfrm>
              <a:prstGeom prst="rect">
                <a:avLst/>
              </a:prstGeom>
            </p:spPr>
          </p:pic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D6DF67-0380-4750-80E7-0957785D7B99}"/>
              </a:ext>
            </a:extLst>
          </p:cNvPr>
          <p:cNvCxnSpPr>
            <a:cxnSpLocks/>
          </p:cNvCxnSpPr>
          <p:nvPr/>
        </p:nvCxnSpPr>
        <p:spPr>
          <a:xfrm flipH="1" flipV="1">
            <a:off x="3445420" y="4090664"/>
            <a:ext cx="50164" cy="1187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E56782AC-33BF-485D-AA50-1C0456281DCD}"/>
              </a:ext>
            </a:extLst>
          </p:cNvPr>
          <p:cNvSpPr txBox="1">
            <a:spLocks/>
          </p:cNvSpPr>
          <p:nvPr/>
        </p:nvSpPr>
        <p:spPr>
          <a:xfrm>
            <a:off x="7449183" y="2730560"/>
            <a:ext cx="2914651" cy="549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Back side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29DB91D-67D0-47B0-9E29-A2C59D4424F6}"/>
              </a:ext>
            </a:extLst>
          </p:cNvPr>
          <p:cNvCxnSpPr>
            <a:cxnSpLocks/>
          </p:cNvCxnSpPr>
          <p:nvPr/>
        </p:nvCxnSpPr>
        <p:spPr>
          <a:xfrm>
            <a:off x="8819195" y="3185400"/>
            <a:ext cx="174626" cy="7324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42F245A-C120-4406-AA02-1F60B7849B98}"/>
                  </a:ext>
                </a:extLst>
              </p14:cNvPr>
              <p14:cNvContentPartPr/>
              <p14:nvPr/>
            </p14:nvContentPartPr>
            <p14:xfrm>
              <a:off x="8342221" y="4018317"/>
              <a:ext cx="1303200" cy="1228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42F245A-C120-4406-AA02-1F60B7849B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88581" y="3910677"/>
                <a:ext cx="1410840" cy="144432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112A2FB0-36A4-41DB-828D-B7E38B5E1675}"/>
              </a:ext>
            </a:extLst>
          </p:cNvPr>
          <p:cNvSpPr/>
          <p:nvPr/>
        </p:nvSpPr>
        <p:spPr>
          <a:xfrm>
            <a:off x="3445420" y="6115579"/>
            <a:ext cx="5551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Britannic Bold" panose="020B0903060703020204" pitchFamily="34" charset="0"/>
              </a:rPr>
              <a:t>Cubes are Right Prisms</a:t>
            </a:r>
          </a:p>
        </p:txBody>
      </p:sp>
    </p:spTree>
    <p:extLst>
      <p:ext uri="{BB962C8B-B14F-4D97-AF65-F5344CB8AC3E}">
        <p14:creationId xmlns:p14="http://schemas.microsoft.com/office/powerpoint/2010/main" val="297499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9A3-6D69-4390-B23F-D25B94F52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733425"/>
            <a:ext cx="2914651" cy="10048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Rectangular Prism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B6A7F86-E59B-44C9-9D70-8701D31DA165}"/>
              </a:ext>
            </a:extLst>
          </p:cNvPr>
          <p:cNvSpPr txBox="1">
            <a:spLocks/>
          </p:cNvSpPr>
          <p:nvPr/>
        </p:nvSpPr>
        <p:spPr>
          <a:xfrm>
            <a:off x="4638674" y="733425"/>
            <a:ext cx="2914651" cy="1004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Triangular Prism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1B346B-8BD7-4ECB-98EC-95C0E85771FD}"/>
              </a:ext>
            </a:extLst>
          </p:cNvPr>
          <p:cNvSpPr txBox="1">
            <a:spLocks/>
          </p:cNvSpPr>
          <p:nvPr/>
        </p:nvSpPr>
        <p:spPr>
          <a:xfrm>
            <a:off x="8896349" y="733425"/>
            <a:ext cx="2914651" cy="6048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Cylinder</a:t>
            </a:r>
          </a:p>
        </p:txBody>
      </p:sp>
      <p:pic>
        <p:nvPicPr>
          <p:cNvPr id="2050" name="Picture 2" descr="Rectangular Prism 3d Shapes Clipart">
            <a:extLst>
              <a:ext uri="{FF2B5EF4-FFF2-40B4-BE49-F238E27FC236}">
                <a16:creationId xmlns:a16="http://schemas.microsoft.com/office/drawing/2014/main" id="{3738BF61-1E08-4917-B491-1C8E345B9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71" y="2318385"/>
            <a:ext cx="3013106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al life 3D objects Flashcards | Quizlet">
            <a:extLst>
              <a:ext uri="{FF2B5EF4-FFF2-40B4-BE49-F238E27FC236}">
                <a16:creationId xmlns:a16="http://schemas.microsoft.com/office/drawing/2014/main" id="{839B788C-65D5-4F25-B578-7CEC09F0B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3" y="4124314"/>
            <a:ext cx="1883189" cy="134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ow many edges and faces does a triangular prism have? - Quora">
            <a:extLst>
              <a:ext uri="{FF2B5EF4-FFF2-40B4-BE49-F238E27FC236}">
                <a16:creationId xmlns:a16="http://schemas.microsoft.com/office/drawing/2014/main" id="{F1BB4052-822D-4D01-897F-4BD0B6E86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204" y="1804351"/>
            <a:ext cx="2787590" cy="231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What are some everyday examples of triangular prism objects? - Quora">
            <a:extLst>
              <a:ext uri="{FF2B5EF4-FFF2-40B4-BE49-F238E27FC236}">
                <a16:creationId xmlns:a16="http://schemas.microsoft.com/office/drawing/2014/main" id="{15BE08F1-BD31-48BB-9F23-39781BB2C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4" y="4179406"/>
            <a:ext cx="3280183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72E1B7-6AC2-4C27-8A5F-E42CE8442BA4}"/>
              </a:ext>
            </a:extLst>
          </p:cNvPr>
          <p:cNvCxnSpPr>
            <a:cxnSpLocks/>
          </p:cNvCxnSpPr>
          <p:nvPr/>
        </p:nvCxnSpPr>
        <p:spPr>
          <a:xfrm>
            <a:off x="4076700" y="733425"/>
            <a:ext cx="0" cy="58674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4069EA-471C-4206-A382-628B97A031D7}"/>
              </a:ext>
            </a:extLst>
          </p:cNvPr>
          <p:cNvCxnSpPr>
            <a:cxnSpLocks/>
          </p:cNvCxnSpPr>
          <p:nvPr/>
        </p:nvCxnSpPr>
        <p:spPr>
          <a:xfrm>
            <a:off x="8372475" y="733425"/>
            <a:ext cx="0" cy="58674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2" name="Picture 14" descr="Campbell's Tomato Condensed Soup | Walmart Canada">
            <a:extLst>
              <a:ext uri="{FF2B5EF4-FFF2-40B4-BE49-F238E27FC236}">
                <a16:creationId xmlns:a16="http://schemas.microsoft.com/office/drawing/2014/main" id="{7FF9B898-4975-4E6D-BDDC-9ACDF9F11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041" y="4100513"/>
            <a:ext cx="2193828" cy="255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Full mob | 3D Dandelion, v.2.3 15.3 Kbytes">
            <a:extLst>
              <a:ext uri="{FF2B5EF4-FFF2-40B4-BE49-F238E27FC236}">
                <a16:creationId xmlns:a16="http://schemas.microsoft.com/office/drawing/2014/main" id="{BD64BB96-D617-435B-B2F2-B2F22B7D1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4" y="1446561"/>
            <a:ext cx="3102476" cy="273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mazon.com: Kellogg's Corn Pops, Breakfast Cereal, Original ...">
            <a:extLst>
              <a:ext uri="{FF2B5EF4-FFF2-40B4-BE49-F238E27FC236}">
                <a16:creationId xmlns:a16="http://schemas.microsoft.com/office/drawing/2014/main" id="{800AAB0E-E83F-4C08-B3E6-D2A9D1042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1" y="4784714"/>
            <a:ext cx="19716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763BED-0824-4E55-9F04-B8348BB559B5}"/>
              </a:ext>
            </a:extLst>
          </p:cNvPr>
          <p:cNvSpPr/>
          <p:nvPr/>
        </p:nvSpPr>
        <p:spPr>
          <a:xfrm>
            <a:off x="3114702" y="0"/>
            <a:ext cx="65774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Britannic Bold" panose="020B0903060703020204" pitchFamily="34" charset="0"/>
              </a:rPr>
              <a:t>These are also Right Prisms</a:t>
            </a:r>
          </a:p>
        </p:txBody>
      </p:sp>
    </p:spTree>
    <p:extLst>
      <p:ext uri="{BB962C8B-B14F-4D97-AF65-F5344CB8AC3E}">
        <p14:creationId xmlns:p14="http://schemas.microsoft.com/office/powerpoint/2010/main" val="127319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A9A3-6D69-4390-B23F-D25B94F52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076" y="3077210"/>
            <a:ext cx="2914651" cy="100488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 Black" panose="020B0A04020102020204" pitchFamily="34" charset="0"/>
              </a:rPr>
              <a:t>Rectangular Prism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B6A7F86-E59B-44C9-9D70-8701D31DA165}"/>
              </a:ext>
            </a:extLst>
          </p:cNvPr>
          <p:cNvSpPr txBox="1">
            <a:spLocks/>
          </p:cNvSpPr>
          <p:nvPr/>
        </p:nvSpPr>
        <p:spPr>
          <a:xfrm>
            <a:off x="4657733" y="3606324"/>
            <a:ext cx="2914651" cy="4702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B050"/>
                </a:solidFill>
                <a:latin typeface="Arial Black" panose="020B0A04020102020204" pitchFamily="34" charset="0"/>
              </a:rPr>
              <a:t>Triangular Prism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1B346B-8BD7-4ECB-98EC-95C0E85771FD}"/>
              </a:ext>
            </a:extLst>
          </p:cNvPr>
          <p:cNvSpPr txBox="1">
            <a:spLocks/>
          </p:cNvSpPr>
          <p:nvPr/>
        </p:nvSpPr>
        <p:spPr>
          <a:xfrm>
            <a:off x="8977629" y="3451225"/>
            <a:ext cx="2914651" cy="6048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B050"/>
                </a:solidFill>
                <a:latin typeface="Arial Black" panose="020B0A04020102020204" pitchFamily="34" charset="0"/>
              </a:rPr>
              <a:t>Cylinder</a:t>
            </a:r>
          </a:p>
        </p:txBody>
      </p:sp>
      <p:pic>
        <p:nvPicPr>
          <p:cNvPr id="2052" name="Picture 4" descr="Real life 3D objects Flashcards | Quizlet">
            <a:extLst>
              <a:ext uri="{FF2B5EF4-FFF2-40B4-BE49-F238E27FC236}">
                <a16:creationId xmlns:a16="http://schemas.microsoft.com/office/drawing/2014/main" id="{839B788C-65D5-4F25-B578-7CEC09F0B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3" y="4124314"/>
            <a:ext cx="1883189" cy="134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What are some everyday examples of triangular prism objects? - Quora">
            <a:extLst>
              <a:ext uri="{FF2B5EF4-FFF2-40B4-BE49-F238E27FC236}">
                <a16:creationId xmlns:a16="http://schemas.microsoft.com/office/drawing/2014/main" id="{15BE08F1-BD31-48BB-9F23-39781BB2C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4" y="4179406"/>
            <a:ext cx="3280183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72E1B7-6AC2-4C27-8A5F-E42CE8442BA4}"/>
              </a:ext>
            </a:extLst>
          </p:cNvPr>
          <p:cNvCxnSpPr>
            <a:cxnSpLocks/>
          </p:cNvCxnSpPr>
          <p:nvPr/>
        </p:nvCxnSpPr>
        <p:spPr>
          <a:xfrm>
            <a:off x="4076700" y="3753644"/>
            <a:ext cx="0" cy="284718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4069EA-471C-4206-A382-628B97A031D7}"/>
              </a:ext>
            </a:extLst>
          </p:cNvPr>
          <p:cNvCxnSpPr>
            <a:cxnSpLocks/>
          </p:cNvCxnSpPr>
          <p:nvPr/>
        </p:nvCxnSpPr>
        <p:spPr>
          <a:xfrm>
            <a:off x="8372475" y="3606324"/>
            <a:ext cx="0" cy="299450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2" name="Picture 14" descr="Campbell's Tomato Condensed Soup | Walmart Canada">
            <a:extLst>
              <a:ext uri="{FF2B5EF4-FFF2-40B4-BE49-F238E27FC236}">
                <a16:creationId xmlns:a16="http://schemas.microsoft.com/office/drawing/2014/main" id="{7FF9B898-4975-4E6D-BDDC-9ACDF9F11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041" y="4100513"/>
            <a:ext cx="2193828" cy="255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mazon.com: Kellogg's Corn Pops, Breakfast Cereal, Original ...">
            <a:extLst>
              <a:ext uri="{FF2B5EF4-FFF2-40B4-BE49-F238E27FC236}">
                <a16:creationId xmlns:a16="http://schemas.microsoft.com/office/drawing/2014/main" id="{800AAB0E-E83F-4C08-B3E6-D2A9D1042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1" y="4784714"/>
            <a:ext cx="19716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57FE4DA-9C4C-4398-AAD1-6F8FDBF9882C}"/>
              </a:ext>
            </a:extLst>
          </p:cNvPr>
          <p:cNvSpPr/>
          <p:nvPr/>
        </p:nvSpPr>
        <p:spPr>
          <a:xfrm>
            <a:off x="375923" y="404569"/>
            <a:ext cx="114401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Arial Black" panose="020B0A04020102020204" pitchFamily="34" charset="0"/>
              </a:rPr>
              <a:t>Assignment #2</a:t>
            </a:r>
            <a:endParaRPr lang="en-US" sz="40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Design a 2-D shape that can be folded or bent into each prism below. </a:t>
            </a:r>
          </a:p>
          <a:p>
            <a:r>
              <a:rPr lang="en-US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Take a picture of your net and the assembled prism and e-mail them to your teacher (as one file). </a:t>
            </a:r>
          </a:p>
        </p:txBody>
      </p:sp>
    </p:spTree>
    <p:extLst>
      <p:ext uri="{BB962C8B-B14F-4D97-AF65-F5344CB8AC3E}">
        <p14:creationId xmlns:p14="http://schemas.microsoft.com/office/powerpoint/2010/main" val="159850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124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Britannic Bold</vt:lpstr>
      <vt:lpstr>Calibri</vt:lpstr>
      <vt:lpstr>Calibri Light</vt:lpstr>
      <vt:lpstr>Office Theme</vt:lpstr>
      <vt:lpstr>Review of Lesson 1</vt:lpstr>
      <vt:lpstr>PowerPoint Presentation</vt:lpstr>
      <vt:lpstr>Watch how each net folds into a cube</vt:lpstr>
      <vt:lpstr>Adding TABS to your net make it easier to assemble.</vt:lpstr>
      <vt:lpstr>Shape and Space Lesson 2</vt:lpstr>
      <vt:lpstr>Front side</vt:lpstr>
      <vt:lpstr>Rectangular Prism</vt:lpstr>
      <vt:lpstr>Rectangular Prism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Crupi</dc:creator>
  <cp:lastModifiedBy>John Crupi</cp:lastModifiedBy>
  <cp:revision>25</cp:revision>
  <dcterms:created xsi:type="dcterms:W3CDTF">2020-04-27T01:58:29Z</dcterms:created>
  <dcterms:modified xsi:type="dcterms:W3CDTF">2020-04-30T03:46:05Z</dcterms:modified>
</cp:coreProperties>
</file>